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533D2-167A-49B0-AB15-C1D740914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71244-F785-4489-B87D-E64FC1EEB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5E0FC-34D9-41D4-B6BB-A623A8577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1AFE8-216A-4283-81BF-065E0FEF1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67912D-2F3C-4910-879F-671200C4B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94D549-B8CC-4C68-B57E-877CB8AC8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CD01C-54B3-431F-9719-483910712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D44BC-D2BA-4FFC-BAC6-8AEA9EFD0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3C993-7F36-4C63-BE51-C4A229B24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4C125-8E65-418E-814D-CCD54AD39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8D20E-5D42-4C2A-A9B2-E6953DCA2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0017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一氧化碳中毒护理疾病查房PPT课件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一氧化碳中毒的疾病查房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一氧化碳中毒的预防与宣教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一氧化碳中毒的科研进展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72" r="14672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06" r="18006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033" r="8033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一氧化碳是一种无色、无味、无刺激性的气体，常温下为气态，难溶于水。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一氧化碳主要来源于燃料的不完全燃烧，如汽车尾气、烧煤、烧炭等。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一氧化碳的特性与来源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头痛、头晕、恶心、呕吐、乏力、胸闷、呼吸困难等。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一氧化碳中毒可导致脑缺氧，引起意识障碍、昏迷、甚至死亡。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一氧化碳中毒的症状与危害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一氧化碳中毒的常见原因与预防措施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保持室内通风，定期检查燃气设备，避免在密闭环境中长时间使用炭火等。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室内取暖、烧炭火锅、汽车尾气等。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一氧化碳中毒的护理要点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立即将患者转移到空气新鲜的地方，解开衣领，保持呼吸道通畅。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监测生命体征，观察意识状态和瞳孔变化。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给予吸氧，必要时使用呼吸机辅助呼吸。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保暖，防止并发症。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保持患者平卧位，头部偏向一侧，防止呕吐物误吸。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持续吸氧，监测生命体征，观察病情变化。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做好患者的心理护理，减轻焦虑和恐惧。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与接收医院联系，告知病情和转运情况。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转运过程中的护理要点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严密监测生命体征和意识状态，记录病情变化。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根据病情需要，给予高压氧治疗，促进一氧化碳排出。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给予心理支持，减轻患者的焦虑和恐惧。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预防并发症的发生，如肺部感染、心脏疾病等。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院内护理措施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一氧化碳中毒的疾病查房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https://d.book118.com/968050017022006030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2024-09-06T08:29:59.387</cp:lastPrinted>
  <dcterms:created xsi:type="dcterms:W3CDTF">2024-09-06T00:29:59Z</dcterms:created>
  <dcterms:modified xsi:type="dcterms:W3CDTF">2024-09-06T00:30:01Z</dcterms:modified>
</cp:coreProperties>
</file>