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9B5C9-0671-4B66-B0C2-5D6F176C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95E76-18EA-4495-8CB2-959FE812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64572-21E9-4395-8422-4B9D7840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90BC7-290E-4331-9005-BCA593E0B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4A551-7796-4DAE-82CE-A685630E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35BC5-1A9F-46D2-AD12-16CA762C6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D84D8-A5D0-403F-8E8E-1967F0D17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0840F-D1D7-4289-8A16-31BB8A084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15AD0-4F70-48E2-9F9C-577E62F6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63830-7DC1-4385-9253-0A7449D4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22B7F-43F4-4ED5-BF50-39E8E0CF5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0026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肾移植术后并发症防治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肾移植术后常见并发症
 并发症的诊断与评估
 感染并发症的防治
 排斥反应的防治与管理
 药物副作用的监控与处理
 心血管并发症的防控
 营养与生活方式建议
 患者教育与心理支持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肾移植术后常见并发症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肾移植术后并发症防治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肾移植术后常见并发症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排斥反应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1.急性排斥反应通常在移植后的前几个月内发生，表现为肾功能突然下降，可通过免疫抑制剂治疗和调整药物剂量来控制。</a:t>
            </a:r>
          </a:p>
          <a:p>
            <a:r>
              <a:t>2.慢性排斥反应较为常见，表现为肾功能逐渐丧失，需要长期的免疫抑制治疗和严密的监测。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感染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1.肾移植术后患者免疫力较低，容易发生各种感染，应重视预防和控制感染。</a:t>
            </a:r>
          </a:p>
          <a:p>
            <a:r>
              <a:t>2.常见的感染包括尿路感染、肺炎、皮肤感染等，应及时诊断和治疗，避免病情加重。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肾移植术后常见并发症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药物副作用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1.免疫抑制剂是肾移植术后必须服用的药物，但长期使用会带来一系列的副作用。</a:t>
            </a:r>
          </a:p>
          <a:p>
            <a:r>
              <a:t>2.常见的副作用包括高血压、糖尿病、骨质疏松等，应定期进行监测和治疗。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移植肾失功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1.移植肾失功是肾移植术后最严重的并发症之一，表现为移植肾功能完全丧失。</a:t>
            </a:r>
          </a:p>
          <a:p>
            <a:r>
              <a:t>2.原因可能包括排斥反应、感染、药物副作用等多种因素，应尽早诊断和治疗。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肾移植术后常见并发症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泌尿系统并发症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1.肾移植术后可能发生泌尿系统并发症，如尿漏、尿管狭窄、结石等。</a:t>
            </a:r>
          </a:p>
          <a:p>
            <a:r>
              <a:t>2.这些并发症可能影响移植肾功能，应及时诊断和治疗。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心理问题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1.肾移植术后患者可能面临心理适应问题，如焦虑、抑郁等情绪问题。</a:t>
            </a:r>
          </a:p>
          <a:p>
            <a:r>
              <a:t>2.应重视心理支持和治疗，帮助患者建立积极的心态和生活方式，提高生活质量。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并发症的诊断与评估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肾移植术后并发症防治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并发症的诊断与评估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并发症的种类与发生频率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1.肾移植术后常见的并发症包括排斥反应、感染、高血压、糖尿病、高血脂等，每种并发症的发生频率和危害程度不尽相同。</a:t>
            </a:r>
          </a:p>
          <a:p>
            <a:r>
              <a:t>2.排斥反应是最为常见的并发症，急性排斥反应在术后一年内发生率较高，慢性排斥反应则可能发生在术后任何时间。</a:t>
            </a:r>
          </a:p>
          <a:p>
            <a:r>
              <a:t>3.感染是肾移植术后另一常见的并发症，由于免疫抑制剂的使用，患者感染的风险增加。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并发症的诊断方法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1.不同的并发症需要采用不同的诊断方法，一般包括临床症状观察、实验室检查、影像学检查等。</a:t>
            </a:r>
          </a:p>
          <a:p>
            <a:r>
              <a:t>2.对于排斥反应，活检是金标准，可以明确诊断并排除其他病因。</a:t>
            </a:r>
          </a:p>
          <a:p>
            <a:r>
              <a:t>3.对于感染，病原体培养和血清学检查是必要的，同时需要结合临床症状和影像学检查进行综合判断。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并发症的诊断与评估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1.并发症的评估需要根据具体的病症和病情进行，一般包括症状的严重程度、对肾功能的影响、对生活质量的影响等方面。</a:t>
            </a:r>
          </a:p>
          <a:p>
            <a:r>
              <a:t>2.评估结果可以为治疗方案的制定提供参考，帮助医生更加针对性地治疗患者的并发症。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并发症的预后评估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1.预后评估是对患者未来病情发展趋势的预测，需要考虑多种因素，包括患者年龄、身体状况、并发症种类与程度等。</a:t>
            </a:r>
          </a:p>
          <a:p>
            <a:r>
              <a:t>2.准确的预后评估可以帮助医生制定更加合理的治疗方案，同时也可以为患者和家属提供更加准确的病情信息和心理支持。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并发症的评估标准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并发症的诊断与评估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并发症防治的研究进展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1.随着医疗技术的不断进步，肾移植术后并发症的防治研究也在不断深入，目前已经取得了一些重要的研究成果。</a:t>
            </a:r>
          </a:p>
          <a:p>
            <a:r>
              <a:t>2.免疫抑制剂的不断改进和优化，使得排斥反应的发生率和危害程度得到了有效控制。</a:t>
            </a:r>
          </a:p>
          <a:p>
            <a:r>
              <a:t>3.针对感染等并发症的防治措施也在不断完善，新的诊断和治疗手段不断涌现。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并发症防治的未来展望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1.随着人工智能和大数据技术的不断发展，未来肾移植术后并发症的防治可能会更加精准和个性化。</a:t>
            </a:r>
          </a:p>
          <a:p>
            <a:r>
              <a:t>2.通过机器学习和数据分析，可以更加准确地预测患者术后并发症的发生风险，从而提前采取相应的防治措施。</a:t>
            </a:r>
          </a:p>
          <a:p>
            <a:r>
              <a:t>3.未来的研究还可能会更加关注患者的生活质量和心理健康，力求在治疗并发症的同时，提高患者的整体生活质量和幸福感。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感染并发症的防治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肾移植术后并发症防治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感染并发症的防治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感染并发症的种类和风险因素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1.感染并发症主要包括手术部位感染、尿路感染、肺炎等。</a:t>
            </a:r>
          </a:p>
          <a:p>
            <a:r>
              <a:t>2.风险因素包括免疫抑制药物的使用、术中操作不当、术后护理不当等。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预防感染并发症的手术操作规范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1.严格遵守无菌操作规范，减少术中感染风险。</a:t>
            </a:r>
          </a:p>
          <a:p>
            <a:r>
              <a:t>2.术后保持引流管通畅，减少积液和感染风险。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感染并发症的防治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免疫抑制药物的使用和调整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1.合理使用免疫抑制药物，降低感染风险。</a:t>
            </a:r>
          </a:p>
          <a:p>
            <a:r>
              <a:t>2.定期监测药物浓度，根据病情及时调整药物剂量。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术后护理和观察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1.保持术后病房清洁，减少探视人数，降低感染风险。</a:t>
            </a:r>
          </a:p>
          <a:p>
            <a:r>
              <a:t>2.密切观察患者生命体征和病情变化，及时发现感染迹象。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感染并发症的防治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感染并发症的治疗措施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1.根据感染病菌种类和药敏试验结果，合理选择抗生素治疗。</a:t>
            </a:r>
          </a:p>
          <a:p>
            <a:r>
              <a:t>2.及时采取措施控制感染，防止病情恶化。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预防感染并发症的健康教育和心理辅导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1.加强患者和家属的健康教育，提高预防感染的意识。</a:t>
            </a:r>
          </a:p>
          <a:p>
            <a:r>
              <a:t>2.提供心理辅导，减轻患者焦虑情绪，提高治疗依从性。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排斥反应的防治与管理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肾移植术后并发症防治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排斥反应的防治与管理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排斥反应的预防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1.免疫抑制药物的合理使用：合理使用免疫抑制药物是预防排斥反应的关键，需要定期监测药物浓度，确保药物剂量充足，同时避免药物毒性对患者造成伤害。</a:t>
            </a:r>
          </a:p>
          <a:p>
            <a:r>
              <a:t>2.早期发现和及时处理：通过密切观察患者的病情和体征变化，以及定期进行相关的实验室检查，早期发现排斥反应的迹象，并及时采取措施进行干预和治疗。</a:t>
            </a:r>
          </a:p>
          <a:p>
            <a:r>
              <a:t>3.生活方式的调整和优化：患者需要保持良好的生活习惯和饮食方式，避免过度劳累和不良情绪的影响，以提高身体免疫力，降低排斥反应的发生风险。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排斥反应的治疗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1.增加免疫抑制药物的剂量：一旦发生排斥反应，需要及时增加免疫抑制药物的剂量，以控制排斥反应的发展。</a:t>
            </a:r>
          </a:p>
          <a:p>
            <a:r>
              <a:t>2.抗体类药物的使用：抗体类药物可以对免疫细胞进行靶向治疗，有效控制排斥反应，提高移植肾的存活率。</a:t>
            </a:r>
          </a:p>
          <a:p>
            <a:r>
              <a:t>3.其他治疗方法的探索：针对不同类型的排斥反应，可以结合患者的具体情况，探索其他治疗方法，如细胞疗法、基因疗法等。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https://d.book118.com/968050026057006030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肾移植术后常见并发症</vt:lpstr>
      <vt:lpstr> 肾移植术后常见并发症</vt:lpstr>
      <vt:lpstr> 肾移植术后常见并发症</vt:lpstr>
      <vt:lpstr> 肾移植术后常见并发症</vt:lpstr>
      <vt:lpstr> 并发症的诊断与评估</vt:lpstr>
      <vt:lpstr> 并发症的诊断与评估</vt:lpstr>
      <vt:lpstr> 并发症的诊断与评估</vt:lpstr>
      <vt:lpstr> 并发症的诊断与评估</vt:lpstr>
      <vt:lpstr> 感染并发症的防治</vt:lpstr>
      <vt:lpstr> 感染并发症的防治</vt:lpstr>
      <vt:lpstr> 感染并发症的防治</vt:lpstr>
      <vt:lpstr> 感染并发症的防治</vt:lpstr>
      <vt:lpstr> 排斥反应的防治与管理</vt:lpstr>
      <vt:lpstr> 排斥反应的防治与管理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2024-09-06T21:00:05.623</cp:lastPrinted>
  <dcterms:created xsi:type="dcterms:W3CDTF">2024-09-06T13:00:05Z</dcterms:created>
  <dcterms:modified xsi:type="dcterms:W3CDTF">2024-09-06T13:00:07Z</dcterms:modified>
</cp:coreProperties>
</file>