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C7D1F-95D3-46FD-A876-EB62EDF7C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180A4-98B3-465F-BD21-9AB80A01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43D5C-AD4D-4953-BC45-51208AD2C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240DB-7F1F-45CC-B994-5040EFBE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5AC12-C723-4B76-B0CE-5552610A6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D17D5A-5EA3-47C6-A5AA-638BC162D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78ADE-D38F-4094-9050-B3D67EAB3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35CD9-E53B-4D8A-8AE3-8EF0B6F7A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5676B-1200-4B5C-BFF7-3FD8A93D7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2E9D5-6D00-4A91-BA8C-A1B0B9E96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2CBDA-713F-41AB-BB6A-5D0EB3098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011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分户验收前准备工作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分户验收内容及标准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分户验收中常见问题及解决方法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分户验收后工作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提高房屋质量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分户验收可以确保每个房屋单元都符合设计要求和施工标准，从而提高整体房屋质量。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保障购房者权益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通过分户验收，购房者可以更加清晰地了解房屋的实际状况，减少因质量问题产生的纠纷和投诉。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促进房地产市场健康发展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分户验收制度的实施有助于规范市场秩序，提升开发商和施工单位的责任意识，推动房地产市场向更高质量、更可持续发展。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室内环境验收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建筑结构验收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设施设备验收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装饰装修验收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包括室内空气质量、温度、湿度等方面的检测，确保居住环境符合健康标准。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对房屋的主体结构、承重墙、梁、柱等进行检查，确保其稳定性和安全性。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对房屋的墙面、地面、天花板等装饰装修部分进行检查，确保其符合设计要求和施工标准。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包括水、电、气等管道线路，以及门窗、洁具、灯具等设施设备的检验，确保其正常运转和使用安全。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分户验收前准备工作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验收资料清单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列出需要准备的所有资料，包括施工图纸、变更记录、施工合同等。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分户验收申请表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填写完整的分户验收申请表，包括工程基本情况、验收范围、验收时间等。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质量评估报告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由施工单位提供的质量评估报告，包括施工过程中的质量检查记录、质量事故处理情况等。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资料准备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验收小组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业主代表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031" b="1903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成立专门的分户验收小组，负责组织和实施验收工作。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邀请相关专业的技术人员参与验收，提供技术支持和指导。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通知业主代表参加验收，确保业主的知情权和参与权。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验收时间计划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制定详细的分户验收时间计划，包括每个验收环节的时间安排和验收进度。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通知相关单位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提前通知施工单位、监理单位、设计单位等相关单位，确保他们按时参加验收。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确保验收现场符合验收要求，包括场地清理、设施完善、安全措施到位等。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开发商需向相关部门提交分户验收申请，并提供完整的申请材料，包括验收申请表、房屋结构图、施工合同等。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相关部门在收到申请后，将对申请材料进行审查，确保材料齐全、符合要求后，受理申请。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受理申请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申请受理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现场核查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核查计划制定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根据申请情况，相关部门将制定详细的核查计划，包括核查时间、核查人员、核查内容等。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现场核查实施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核查人员将按照计划前往现场，对房屋进行逐户核查，记录房屋质量状况，并填写核查表。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核查结束后，相关部门将向开发商反馈核查结果，列出存在的问题和整改要求。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问题整改实施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开发商需按照整改要求，对存在的问题进行整改，并在规定时间内完成整改工作。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问题整改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合格认定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经复查确认问题已整改合格，相关部门将出具分户验收合格证明，标志着分户验收流程结束。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整改完成后，开发商需向相关部门提交复查申请，并提供整改后的相关证明材料。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相关部门将组织人员对整改情况进行复查，确保问题已得到妥善解决。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复查合格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分户验收内容及标准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墙体、地面和天花板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检查墙面、地面和天花板的平整度、垂直度、空鼓等问题，确保符合规范要求。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门窗安装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检查门窗安装是否牢固、开关是否灵活，以及密封性能是否良好。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检查建筑结构是否存在裂缝、变形等安全隐患，确保结构稳定性。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建筑结构验收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检查给水管道是否畅通，接口是否严密，无渗漏现象。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排水管道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卫浴设备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检查排水管道是否顺畅，无堵塞现象，地漏等排水设施是否正常工作。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检查卫浴设备安装是否牢固，使用功能是否正常，无漏水现象。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给排水系统验收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https://d.book118.com/968050110006006032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2024-09-09T06:04:26.080</cp:lastPrinted>
  <dcterms:created xsi:type="dcterms:W3CDTF">2024-09-08T22:04:26Z</dcterms:created>
  <dcterms:modified xsi:type="dcterms:W3CDTF">2024-09-08T22:04:28Z</dcterms:modified>
</cp:coreProperties>
</file>