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AA9B1-1649-43C6-8362-B28B8754E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E963F-E409-48CB-B933-B3D344776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9BFA0-3C82-4933-AFF1-4FE72638F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EC9E2-BEAC-44A2-95C0-C7516A66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F22B1-F4A5-4D60-8721-FEB0E384B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88F8C-768B-43F1-8EB7-CDA88C0FD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FF2A6-2118-47E3-8C19-DA105D4F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13F0E-D830-451B-9921-B0A8DCEF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2A2EE-DAC1-45BE-A016-4A75C2D55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2DB62-BB8F-4A1C-B4AA-6CC475836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5021C-A80C-4721-84EE-850CD26B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1075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儿童无痛护理措施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儿童疼痛管理是一个全球性的问题，许多儿童在接受医疗和手术过程中遭受疼痛的折磨。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儿童疼痛不仅影响生理健康，还可能导致心理创伤，影响儿童的成长和发展。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00" r="8100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提高儿童疼痛管理的意识和水平，减少儿童疼痛的发生和影响。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通过无痛护理措施，减轻儿童疼痛，提高医疗和护理质量。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有助于保护儿童的身心健康，促进儿童的全面发展。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儿童疼痛概述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儿童可能难以用语言准确表达疼痛感受，常表现为哭闹、不安或逃避行为。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易受情绪影响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24" b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不同年龄段的儿童对疼痛的感知和耐受性存在差异，需要根据个体情况进行评估。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儿童的情绪状态对疼痛感受有显著影响，焦虑、恐惧等负面情绪可能加重疼痛。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儿童疼痛的特点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儿童疼痛的评估方法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通过观察儿童的面部表情、肢体动作、声音变化等非言语行为来评估疼痛程度。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评分法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使用视觉模拟评分法（VAS）、数字评分法（NRS）等疼痛评估工具，让儿童用画图或数字表达疼痛程度。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监测儿童的生理指标如心率、呼吸、血压等，可作为疼痛程度的参考指标。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疼痛可能导致儿童产生恐惧、焦虑等心理创伤，影响心理健康。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疼痛可能导致儿童睡眠质量下降，影响生长发育。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长期疼痛可能导致儿童出现攻击性、退缩性等行为问题。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疼痛可能影响儿童的学习注意力，导致学习困难。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儿童疼痛的负面影响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https://d.book118.com/968051075113006045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2024-09-26T07:31:12.522</cp:lastPrinted>
  <dcterms:created xsi:type="dcterms:W3CDTF">2024-09-25T23:31:12Z</dcterms:created>
  <dcterms:modified xsi:type="dcterms:W3CDTF">2024-09-25T23:31:14Z</dcterms:modified>
</cp:coreProperties>
</file>