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448B27-2AD9-477D-A41F-E7978DB00D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44F31A-F4CA-4C86-A294-15C8605C78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B90500-A9F6-4B94-B400-D475E1702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A21BAD-A127-4244-9D75-99E3C8B1B6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5A002E-98D2-4160-8C40-9EF6156FE2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EC1CE3-C2C1-4B8F-8A48-0D57E16541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180C3A-FCFE-4455-B536-D0D779984C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08AC84-6553-4EF7-9616-A8E7792822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B830A5-D747-4C25-9FAB-ECE5514D37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512918-B65B-4BCA-BA71-25CCD55B77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3F730D-B66C-481C-997C-4C96562DA5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52047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农村信息化服务平台的社交与共享功能</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农村信息化服务平台概述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社交功能设计与实践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共享功能设计与实践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社交与共享功能的互动关系</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农村信息化服务平台社交与共享功能的挑战与对策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36" r="51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随着信息技术的快速发展，农村信息化服务平台的建设成为推动农村现代化的重要手段。</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社交与共享功能作为农村信息化服务平台的重要组成部分，对于促进农村信息交流、提高农民生活质量、推动农村经济发展具有重要意义。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社交与共享功能的意义</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信息化时代背景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41" r="310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136" r="2713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通过建设农村信息化服务平台的社交与共享功能，为农民提供一个便捷、高效的信息交流平台，促进农村信息的流通和共享。</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设计并开发适用于农村的社交与共享功能，包括信息发布、交流互动、资源共享等，以满足农民多样化的信息需求。</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任务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7209" r="2720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包括用户注册、登录、个人信息管理、好友管理、群组管理等功能的设计与实现。</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社交功能的设计与实现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包括资源上传、下载、分享、评论等功能的设计与实现，以及资源分类、搜索、推荐等功能的优化。</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共享功能的设计与实现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介绍如何通过线上线下相结合的方式推广农村信息化服务平台，并探讨平台在实际应用中的效果及改进方向。</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平台推广与应用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分析在社交与共享功能建设过程中遇到的问题与挑战，提出相应的解决方案和改进措施。</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问题与挑战</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农村信息化服务平台概述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信息集成与传播</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农村信息化服务平台是一个综合性的信息集成与传播平台，旨在通过现代信息技术手段，将各类农业、农村、农民相关的信息资源进行整合、处理和传播，以满足农村地区的信息需求。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服务多元化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平台提供多元化的信息服务，包括农业科技、农产品市场、农业政策、农村文化、农民生活等方面的信息，为农民提供全方位的信息支持。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交互性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平台具有交互性特点，农民可以通过平台进行交流、互动和分享，促进信息流通和知识共享。</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平台定义与功能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起步阶段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农村信息化服务平台的建设起步较晚，最初主要是一些政府主导的农业信息网站，提供基本的农业信息和政策宣传。</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9500" r="29500"/>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随着互联网技术的普及和农村地区信息需求的增长，农村信息化服务平台逐渐发展壮大，涌现出了一批具有地域特色和专业性的农业信息网站和移动应用。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现状概述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目前，农村信息化服务平台已经形成了政府、企业和社会组织等多元主体共同参与的格局，平台功能不断完善，服务内容日益丰富，为农民提供了更加便捷的信息服务。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促进信息交流</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社交与共享功能可以打破地域限制，促进不同地区、不同群体之间的信息交流，让农民能够及时了解市场动态、政策变化和新技术应用等信息。</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推动知识共享</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通过社交与共享功能，农民可以分享自己的经验、知识和技术成果，促进知识的传播和共享，提高农业生产效率和质量。</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增强农民参与感</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社交与共享功能可以让农民更加积极地参与到信息平台的建设和使用中来，增强农民的参与感和获得感，推动农村信息化服务的深入开展。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社交与共享功能的重要性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社交功能设计与实践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提供农民之间交流的平台，促进农业技术和经验的分享。</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农民交流需求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信息发布与获取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458" r="9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互动与参与</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农民需要及时获取农业政策、市场信息等，同时发布农产品供求信息。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增强农民之间的互动，提高农民的参与度和归属感。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社交功能需求分析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界面设计简洁明了，易于农民使用。</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用户友好性</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确保平台信息的真实性，防止虚假信息的传播。</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信息真实性</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鼓励农民之间的互动和交流，建立互信互助的社区氛围。</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互动性</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社交功能设计原则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通过论坛、群组等方式，让农民能够自由交流、分享经验。</a:t>
            </a:r>
          </a:p>
        </p:txBody>
      </p:sp>
      <p:pic>
        <p:nvPicPr>
          <p:cNvPr id="5" name="Picture 5"/>
          <p:cNvPicPr>
            <a:picLocks noChangeAspect="1"/>
          </p:cNvPicPr>
          <p:nvPr/>
        </p:nvPicPr>
        <p:blipFill>
          <a:blip r:embed="rId2"/>
          <a:srcRect l="4375" r="43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0000" r="100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建立用户社区</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设立信息发布板块，及时发布农业政策、市场信息等。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信息发布系统</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举办线上线下的互动活动，如农产品展销、农业技术培训等，增强农民之间的联系和合作。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互动活动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社交功能实现方式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提供农民专属的社交平台，农民可以在平台上发布动态、分享经验，形成紧密的社交联系。</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“农友圈”社交平台</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整合各类农业信息资源，为农民提供一站式的信息服务，包括政策解读、市场行情、供求信息等。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农业信息服务平台</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结合物联网、大数据等技术，为农民提供智能化的农业生产管理方案，同时通过线上线下活动，促进农民之间的交流与合作。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“智慧农业”互动平台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社交功能应用案例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共享功能设计与实践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https://d.book118.com/968052047035006025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2024-09-01T19:30:08.851</cp:lastPrinted>
  <dcterms:created xsi:type="dcterms:W3CDTF">2024-09-01T11:30:08Z</dcterms:created>
  <dcterms:modified xsi:type="dcterms:W3CDTF">2024-09-01T11:30:10Z</dcterms:modified>
</cp:coreProperties>
</file>