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5AAFE7-BA7E-4A58-8C38-9914E8C7C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6F766C-F1B3-4B5F-A846-679D95342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1C13F9-0497-4BA8-94BB-4FF3D70E1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3DB970-3376-45BA-A1D7-C62414A8E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02DB3D-653E-4A61-A33F-080952663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BE609F-B603-44C3-9195-42C23495A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D81B55-918E-430C-B79C-D1DAEC5A9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13E21E-C7B0-4B38-83D5-9D9244CEB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95C10D-7AEE-4B29-9794-ABA80B24A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538C87-0792-4D7C-8B92-471532EA5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65A367-34EF-4105-B590-1D9E61954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05305103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人才管理实践培训教材调研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人才管理实践培训教材现状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人才管理实践培训需求分析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人才管理实践培训教材设计建议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人才管理实践培训教材实施策略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人才管理实践培训教材应用前景展望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033" r="2103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提升人才管理水平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通过调研了解当前人才管理实践培训教材的现状和发展趋势，为企业提供有针对性的人才管理策略和方法，提升企业整体人才管理水平。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适应市场需求变化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随着市场环境和企业需求的变化，人才管理实践培训教材也需要不断更新和完善。通过调研，可以及时了解市场需求变化，为教材编写提供市场依据。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推动行业发展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通过调研和分析人才管理实践培训教材的优缺点，可以促进行业内的交流和合作，推动人才管理实践培训教材的更新和发展，进而推动整个行业的发展。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调研范围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本次调研的范围包括不同地区、不同行业、不同规模的企业所使用的人才管理实践培训教材，以及相关的培训机构、专家学者等。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调研方法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调研采用问卷调查、访谈、文献资料分析等多种方法相结合的方式进行。其中，问卷调查主要针对企业人力资源管理人员和相关培训机构，访谈主要针对专家学者和企业高管，文献资料分析主要针对相关学术论文、政策文件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调研范围和方法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人才管理实践培训教材现状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目前市面上的人才管理实践培训教材种类繁多，包括纸质教材、电子教材、在线课程、工作坊等多种形式。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教材种类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随着人才管理领域的不断发展，相关教材的数量也在不断增加，但高质量的教材相对较少。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教材数量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教材种类和数量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教材内容及特点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内容涵盖面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大多数人才管理实践培训教材涵盖了人才招聘、选拔、培训、激励、评估等多个方面，但不同教材之间的侧重点和深度有所不同。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理论与实践结合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优秀的教材往往能够将理论与实践相结合，通过案例分析、角色扮演、小组讨论等方式帮助学员更好地理解和应用所学知识。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更新与时俱进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随着人才管理理论和实践的不断发展，一些先进的教材能够及时更新内容，反映最新的管理理念和方法。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人才管理实践培训教材的使用对象主要是企业人力资源管理者、培训师、咨询师等。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使用对象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高质量的教材能够提高学员的理论水平和实践能力，帮助企业更好地进行人才管理。然而，一些教材存在内容陈旧、缺乏实用性等问题，影响使用效果。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使用效果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针对现有教材的不足，未来的改进方向包括加强理论与实践的结合、及时更新教材内容、提高教材的针对性和实用性等。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改进方向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教材使用情况和效果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人才管理实践培训需求分析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人才缺口分析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通过对企业战略和现有人才队伍的对比分析，识别出人才缺口，为制定针对性的培训计划提供依据。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人才发展趋势预测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结合行业和市场的发展趋势，预测未来人才需求的变化，提前布局人才培养和引进策略。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企业战略对人才的要求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企业战略决定了组织需要具备哪些核心能力和优势，进而对人才的知识、技能、素质等提出具体要求。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企业战略与人才需求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针对不同岗位，构建相应的胜任力模型，明确各岗位所需的知识、技能、素质等要求。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岗位胜任力模型构建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通过绩效考核、360度反馈等方式，对员工的能力进行评估，了解员工在哪些方面已经达到岗位要求，哪些方面还需要进一步提升。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员工能力评估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结合岗位胜任力模型和员工能力评估结果，分析员工的培训需求，制定个性化的培训计划。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502" r="1450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岗位胜任力与培训需求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https://d.book118.com/968053051034006023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2024-08-29T16:17:35.599</cp:lastPrinted>
  <dcterms:created xsi:type="dcterms:W3CDTF">2024-08-29T08:17:35Z</dcterms:created>
  <dcterms:modified xsi:type="dcterms:W3CDTF">2024-08-29T08:17:37Z</dcterms:modified>
</cp:coreProperties>
</file>