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40272-D192-41D4-B772-2C2132ED0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1DE65-18BC-4B01-9165-467909989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853769-2E64-41A0-9263-3A8013C36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9878F3-C4D1-4728-B984-022F67FD4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D4BEB7-8EC7-4CE5-9B41-5F36258F4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00E1C3-79E8-4181-9E46-D65D7B6D2D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8452C5-2357-4BC1-B361-5C7E51E29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76A6D3-5FD6-4A7F-95D8-749559CE3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BA775-5A53-43C8-BB87-B424B06E4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76140-FE23-420A-B4EA-9FAF953AA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B7609-80D5-441F-8801-5C6769FE6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5306406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高速铁路概论教案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课程介绍与教学目标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高速铁路基础设施与设备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高速列车技术特性及运行原理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高速铁路运营管理及安全保障措施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高速铁路环境影响评价与可持续发展策略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课程介绍与教学目标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高速铁路是指设计标准等级高、可供列车安全高速行驶的铁路系统。其概念并不局限于轨道或者列车本身，而是包括基础设施建设、运营管理等多个方面的综合系统。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自20世纪初以来，高速铁路经历了多次技术革新和产业升级。从最初的蒸汽机车到内燃机车，再到电力机车和动车组，高速铁路的技术水平和运营速度不断提升，为现代交通运输业带来了革命性的变革。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高速铁路定义及发展历程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通过本课程的学习，学生应掌握高速铁路的基本概念、发展历程、技术原理、运营管理等方面的知识。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培养学生具备分析高速铁路系统问题的能力，以及运用所学知识解决实际问题的能力。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通过课程学习，提高学生的工程素养和创新意识，培养其对高速铁路事业的热爱和责任感。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教材及参考资料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《高速铁路概论》（第二版），中国铁道出版社。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参考资料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《高速铁路技术》、《高速铁路运营管理》等相关教材和专著；国内外高速铁路领域的研究论文和报告；相关网站和数据库资源等。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高速铁路基础设施与设备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895" r="228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根据国家和地区经济发展战略，以及城市间人口流动和货物运输需求，制定高速铁路线路规划。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考虑地形、地质、气候等自然条件，以及城市规划、环境保护等社会因素，确保高速铁路线路安全、经济、环保。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线路规划与选址原则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线路规划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无砟轨道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采用混凝土或沥青等材料铺设的轨道结构，具有稳定性好、维护成本低等优点，适用于高速铁路。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有砟轨道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采用石砟铺设的轨道结构，具有较好的弹性和减震性能，但维护成本较高，适用于普通铁路。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50" r="25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轨道结构类型及特点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324" r="2632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车站布局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根据城市规划、交通枢纽等因素，合理布局高速铁路车站，方便乘客换乘和出行。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车站分类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根据车站规模、功能等因素，将高速铁路车站分为枢纽站、中间站和越行站等类型。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车站布局与分类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采用先进的列车控制系统和信号设备，确保高速铁路列车运行安全和效率。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通信设备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采用高速、大容量的通信设备，实现高速铁路列车与地面控制中心之间的实时通信和数据传输。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信号设备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信号与通信设备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高速列车技术特性及运行原理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高速列车技术特性概述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指设计时速高、运行稳定、乘坐舒适的现代化铁路交通工具，通常最高运营速度达到或超过200km/h。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高速列车定义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包括轻量化车体设计、高性能牵引系统、先进制动技术、低阻力流线型外形、高气密性车厢等，以实现高速、安全、舒适运行。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技术特性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主要包括牵引电机、牵引变流器、高压电器设备等，为高速列车提供驱动力。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动力系统组成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通过受电弓从接触网获取电能，经牵引变流器转换后驱动牵引电机，将电能转换为机械能，通过传动装置带动车轮转动，从而驱动列车运行。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动力系统组成及工作原理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https://d.book118.com/968053064067006032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2024-09-10T01:07:59.283</cp:lastPrinted>
  <dcterms:created xsi:type="dcterms:W3CDTF">2024-09-09T17:07:59Z</dcterms:created>
  <dcterms:modified xsi:type="dcterms:W3CDTF">2024-09-09T17:08:01Z</dcterms:modified>
</cp:coreProperties>
</file>