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56A9B-DFDB-427F-9E4D-F53220AC2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827F0-5355-442D-85AE-40641DE8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5F96C-7593-424C-8FAC-DE44F4587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96ED5-305A-4662-8F7A-682388F4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6D327-F507-4AED-8ECF-C0A6754B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997D9-408D-43F0-854F-8321C59F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FEF4F-27F4-4B5E-BA4A-B1582007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CA2B9-D856-47D7-AFAB-144B17394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EBBD4-9134-44FF-B634-2F06B8F8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73EAD-0FA0-45F0-88E5-C38710D8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1C36A-C72F-40FA-944D-A8DE192B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313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儿科护理课件总结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儿科护理是指针对儿童患者的护理服务，其特点在于全面考虑儿童的生长发育需求和心理特点。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定义是针对儿童患者的护理服务，包括从新生儿到青少年阶段的儿童。儿科护理的特点在于全面考虑儿童的生长发育需求和心理特点，因此在护理过程中需要关注儿童的生理、心理和社会发展等方面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儿科护理的基本原则包括整体性、发展性、家庭参与和预防性。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原则要求儿科护理要从整体角度出发，全面考虑儿童的生理、心理和社会发展等方面的需求。发展性原则强调要根据儿童的生长发育特点，提供相应的护理措施。家庭参与原则强调家庭在儿童护理中的重要性，需要与家庭共同合作，提供有效的护理服务。预防性原则则强调预防疾病和促进健康的重要性，通过健康教育、疫苗接种等方式提高儿童的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儿科护理的发展趋势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总结词：儿科护理的发展趋势包括专业化和规范化、注重儿童心理健康、加强家庭和社区的参与以及利用先进技术提高护理质量。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医学的进步和人们对儿童健康需求的提高，儿科护理也在不断发展。专业化、规范化是儿科护理发展的重要趋势，这需要建立完善的培训体系和标准操作流程，提高护士的专业技能和服务质量。同时，随着儿童心理健康问题的日益突出，儿科护理也越来越注重儿童的心理健康，护士需要掌握心理护理知识和技能，为儿童提供全面的护理服务。此外，家庭和社区的参与在儿科护理中也越来越重要，护士需要与家庭和社区建立紧密的合作关系，共同促进儿童的健康。最后，利用先进技术提高护理质量也是儿科护理发展的重要趋势，如电子病历、远程医疗等技术的应用可以提高工作效率和数据安全性，为护士提供更好的工作条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儿童疾病主要分为传染病、消化系统疾病、呼吸系统疾病、神经系统疾病等几大类。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50" r="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儿童疾病通常具有起病急、病情变化快、症状不典型等特点，需要家长密切关注。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诊断儿童疾病需综合考虑病史、临床表现、体格检查和必要的辅助检查，以明确诊断。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保持室内空气流通，保持室内温度和湿度适中，鼓励患儿多饮水，避免接触刺激性气体等。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58" b="8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注意饮食卫生，避免暴饮暴食，注意饮食营养均衡，保持排便通畅等。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消化道疾病的护理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隔离患儿，避免交叉感染，遵医嘱治疗，保持良好的生活方式和饮食习惯等。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儿童常见疾病的护理方法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7" r="160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儿童常见疾病的预防措施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按照国家规定接种疫苗，预防传染病的发生。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注意个人卫生和环境卫生，勤洗手、勤洗衣、勤晒被褥等。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保证营养均衡，多吃蔬菜水果，避免油腻、辛辣等刺激性食物。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适当参加户外活动和体育锻炼，增强体质和免疫力。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定期接种疫苗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保持卫生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https://d.book118.com/968053130126006026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2024-09-04T08:11:21.968</cp:lastPrinted>
  <dcterms:created xsi:type="dcterms:W3CDTF">2024-09-04T00:11:21Z</dcterms:created>
  <dcterms:modified xsi:type="dcterms:W3CDTF">2024-09-04T00:11:24Z</dcterms:modified>
</cp:coreProperties>
</file>