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A9AC0-3DF3-4844-A262-810F67460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28C8C-D225-4A52-9300-CA4F851B9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D7F17-A674-4801-984C-0DA7239F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0513D-1EFA-4E47-A63B-743A02DB3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193E0-1609-40DE-99F0-C5BCFDA30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8968D-A97F-416F-ACAA-6C5AE14F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FA8AE-5180-4F9A-AAC8-893F2A962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BF5B1-6D80-41F7-949F-024BD2A40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B8D66A-6F1E-4B2A-846D-8CF827E4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4D546-9C2F-47B7-8D83-CA2734450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38800-8A64-41E5-A20C-A38CCC4F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4052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妇科常见病的综合诊治新进展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妇科常见疾病的最新治疗方法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妇科常见疾病诊治新进展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随着医学技术的不断进步，对妇科常见病的综合诊治也取得了新的进展。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妇科常见病是影响女性健康的主要疾病，如子宫肌瘤、卵巢囊肿、宫颈糜烂等。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本文旨在介绍妇科常见病的综合诊治新进展，为临床医生提供更全面的治疗策略和方案。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通过了解新进展，提高妇科疾病的诊疗水平，改善患者的生活质量。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妇科炎症是女性常见的一类疾病，主要包括外阴炎、阴道炎、宫颈炎和盆腔炎等。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这些炎症可能由多种病原体引起，如细菌、病毒、真菌等，症状包括瘙痒、疼痛、异常分泌物等。近年来，随着病原体的变迁和耐药性的增加，妇科炎症的诊断和治疗面临新的挑战。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妇科炎症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43" r="237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生殖系统肿瘤是妇科领域的重点疾病，主要包括子宫肌瘤、卵巢囊肿、宫颈癌和子宫内膜癌等。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随着筛查手段的进步，越来越多的早期肿瘤被发现。同时，随着医学研究的深入，生殖系统肿瘤的治疗手段也日益丰富，如手术、化疗、放疗和免疫治疗等。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生殖系统肿瘤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生殖内分泌疾病主要涉及女性的性激素分泌和生殖功能，如多囊卵巢综合症、早绝经和月经不调等。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这类疾病的诊断和治疗需要综合考虑患者的生理、心理和社会因素。近年来，随着对生殖内分泌疾病的深入研究，新的治疗手段如激素替代疗法和辅助生殖技术等取得了显著进展。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生殖内分泌疾病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子宫内膜异位症和子宫腺肌病是影响女性生育和健康的常见疾病。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指子宫内膜组织在子宫外生长，而子宫腺肌病则是子宫内膜组织侵入子宫肌层。这两种疾病的症状包括痛经、性交痛和慢性盆腔痛等，治疗方法包括药物治疗、手术治疗和辅助生殖技术等。近年来，针对这两种疾病的发病机制和治疗手段的研究不断深入，为患者提供了更多的治疗选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子宫内膜异位症和子宫腺肌病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妇科常见疾病的最新治疗方法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https://d.book118.com/968054052065006027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2024-09-05T09:45:18.037</cp:lastPrinted>
  <dcterms:created xsi:type="dcterms:W3CDTF">2024-09-05T01:45:18Z</dcterms:created>
  <dcterms:modified xsi:type="dcterms:W3CDTF">2024-09-05T01:45:20Z</dcterms:modified>
</cp:coreProperties>
</file>