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DA7F88-C3F3-4311-9ACA-5DFF6B2FAC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0E0EFC-4B5E-4C5E-B6E8-D1F9239940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F8D76C-9629-4421-8514-32AE0CE454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74C27D-B03C-43CB-BA8F-E2221F28B6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D913B68-48C3-4FBA-82CD-11C37F1DCD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A0E1AB9-4636-4073-8427-AA78C34368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EFA071A-6224-4DA4-869A-C2B894F59C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34F1E5-9248-48FB-B5C5-26EB0CFEEF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A4AA30-D569-4C71-9672-526DFFEC8C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070373-F744-4D07-BFD8-17BB1B82D2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2C28F0-152E-41C5-B5DF-C9B1F31C10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8054055117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麦肯锡发现和分析问题的七个步骤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5134" y="4864418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575937" y="4864418"/>
            <a:ext cx="274958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问题定义与识别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数据收集与整理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问题分析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解决方案提出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方案实施与执行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效果评估与反馈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麦肯锡方法论的启示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问题定义与识别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50" r="18750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了解问题的历史、现状和未来趋势，掌握相关背景信息。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1333" r="11333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分析问题所处的行业、市场、政策等环境，明确问题的外部影响因素。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梳理问题涉及的相关方及其利益诉求，把握问题的内部影响因素。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明确问题背景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识别关键问题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通过头脑风暴、专家咨询等方法，收集可能的问题点。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利用因果分析、鱼骨图等工具，对问题点进行归类和整理。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通过重要性排序、风险评估等手段，筛选出关键问题。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明确问题的边界和范围，避免问题过于宽泛或狭窄。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根据问题的性质和复杂程度，合理划分问题的层次和结构。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确定解决问题的目标和时间表，为后续分析制定明确的计划。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确定问题范围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数据收集与整理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包括企业内部的数据库、文件、报告等。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内部数据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753" r="21753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包括公开数据、市场研究、竞争对手分析、专家访谈等。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外部数据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包括社交媒体、新闻、股市行情等实时更新的数据。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实时数据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确定数据来源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442" r="2844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设计问卷，通过在线或纸质形式收集数据。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问卷调查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与目标受众进行面对面或电话访谈，收集定性数据。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访谈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通过观察目标受众的行为、态度等收集数据。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观察法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通过控制实验条件，收集实验数据。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实验法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9995" r="1999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去除重复、无效和异常数据，确保数据质量。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数据清洗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数据转换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数据筛选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数据可视化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将数据转换为适合分析的格式和类型。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根据分析目的和需求，筛选相关数据进行分析。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通过图表、图像等形式展示数据，帮助更好地理解数据和分析结果。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数据整理与筛选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43" b="274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清晰、准确地描述问题，确保所有相关方对问题有共同的理解。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根据问题的性质和影响范围，将问题分为不同类型，如战略问题、运营问题、技术问题等。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问题描述与分类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明确问题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问题原因剖析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深入挖掘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通过数据分析、访谈、调研等方法，深入挖掘问题的根本原因。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原因分类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将问题原因进行分类，如内部原因、外部原因、人为原因、系统原因等。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1753" r="2175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分析问题对业务、客户、员工等方面的影响，以及影响的程度和范围。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评估问题的潜在风险和可能带来的后果，以便制定相应的应对策略。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问题影响评估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解决方案提出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https://d.book118.com/968054055117006034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2024-09-13T07:04:21.220</cp:lastPrinted>
  <dcterms:created xsi:type="dcterms:W3CDTF">2024-09-12T23:04:21Z</dcterms:created>
  <dcterms:modified xsi:type="dcterms:W3CDTF">2024-09-12T23:04:23Z</dcterms:modified>
</cp:coreProperties>
</file>