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AA920-20E6-4535-97B5-9D833B864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8385D-F538-48DB-9A11-2BBFFB075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6EB9E-332C-4EF3-BA13-1BA3CCAA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93593-E1CA-4FB8-8815-9AC5B526E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86933-3FF0-4E27-A68B-AA79C8864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84D61-CF92-4F72-8CD1-8708ABD3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94897-0741-46B2-884C-DD22F8E6B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9B98F-393C-4474-9207-46ECD13B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970AB-BF2D-4A21-8C47-5AC4E0A2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F51B8-3F64-40F2-BC23-7BBD17D5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8101F-57BC-49BA-BBE0-A4F0F8000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5070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医疗机构院内感染防控培训课件感染防护在泌尿科学中的应用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院内感染防控概述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泌尿科学专业特点与感染风险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感染防护在泌尿科学中重要性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泌尿科学中感染防护实践应用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医护人员培训与教育提升策略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院内感染防控概述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93" b="69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024" b="170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院内感染定义及危害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院内感染又称医院获得性感染，是指患者入院后48小时后发生的感染，也包括医务人员在医院内获得的感染。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院内感染不仅对患者健康造成严重影响，增加治疗难度和费用，还可能引发医疗纠纷，对医院声誉造成负面影响。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在泌尿科学中，常见的院内感染包括尿路感染、手术部位感染、导管相关血流感染等。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对医疗器械、用具、环境等进行定期消毒，保持清洁干燥，防止交叉感染。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严格执行消毒隔离制度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加强手卫生管理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合理使用抗菌药物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强化培训与教育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医务人员应严格执行手卫生规范，接触患者前后要洗手或使用速干手消毒剂。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根据患者病情和药敏试验结果，合理使用抗菌药物，减少耐药菌的产生。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定期对医务人员进行院内感染防控知识培训，提高防控意识和技能水平。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负责制定和完善院内感染防控制度和措施，监督各部门执行情况，提供技术支持和指导。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医院感染管理科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负责护理人员的培训和管理，确保各项护理措施落实到位，保障患者安全。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负责本科室院内感染的防控工作，落实各项防控措施，加强患者教育和健康宣教。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负责微生物学检测和药敏试验工作，及时提供准确的检测结果，为临床诊断和治疗提供依据。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负责抗菌药物的供应和管理，协助临床合理使用抗菌药物，减少药物滥用现象。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泌尿科学专业特点与感染风险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泌尿科学是医学领域的一个重要分支，主要研究泌尿系统疾病的诊断、治疗和预防。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泌尿系统包括肾脏、输尿管、膀胱和尿道，这些器官在维持人体正常生理功能中发挥着重要作用。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162" b="816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泌尿科学专业医生需具备扎实的医学理论知识和丰富的临床经验，能够处理各种复杂的泌尿系统问题。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泌尿科学专业简介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生殖器感染如前列腺炎、附睾炎等也较常见。风险因素包括不洁性行为、包皮过长、局部卫生不良等。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尿路感染是泌尿科学中最常见的感染类型，包括肾盂肾炎、膀胱炎和尿道炎等。风险因素包括导尿管使用、泌尿系统结石、免疫力下降等。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如结核性膀胱炎、真菌性尿路感染等。风险因素包括结核病史、长期使用抗生素或免疫抑制剂等。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常见感染类型及风险因素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患者年龄分布广泛，从儿童到老年人均可发病。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患者对治疗期望较高，希望尽快缓解症状、治愈疾病并避免复发。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患者病情严重程度不一，轻者仅表现为尿频、尿急等症状，重者可能出现高热、脓尿等严重感染表现。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患者需要得到专业的护理和指导，以降低感染风险并促进康复。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患者群体特点与需求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感染防护在泌尿科学中重要性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在泌尿科手术中，严格遵守无菌操作原则，减少手术部位和手术室内空气中的微生物污染，从而降低术后感染风险。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根据患者病情和药物敏感试验结果，合理选用抗菌药物，避免滥用和误用导致的耐药菌株产生和感染扩散。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合理应用抗菌药物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469" b="546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指导患者正确进行个人卫生和术后护理，如保持手术部位清洁干燥、按时更换敷料等，减少自身感染机会。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降低患者感染发生率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建立健全的泌尿科感染防控制度，包括消毒隔离、手卫生、医疗废物处理等方面，确保各项措施得到有效执行。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完善感染防控制度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定期对医护人员进行感染防护知识和技能培训，提高其对感染防控的认识和应对能力，同时加强考核与监督，确保培训效果。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强化培训与考核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通过定期收集和分析泌尿科感染相关数据，找出问题根源并采取针对性改进措施，不断完善感染防控体系，提高医疗质量和安全水平。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实施持续质量改进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提高医疗质量和安全水平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加强个人防护用品使用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医护人员在进行泌尿科诊疗操作时，应佩戴合适的口罩、手套、隔离衣等个人防护用品，减少与患者的直接接触和体液暴露风险。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落实手卫生规范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医护人员应严格执行手卫生规范，在接触患者前后、进行无菌操作前、接触患者体液后等时机及时洗手或使用速干手消毒剂进行手消毒，避免交叉感染的发生。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关注职业暴露风险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发生职业暴露的高风险环节，如处理患者排泄物、进行侵入性操作时，医护人员应特别注意个人防护和操作规范，以降低职业暴露风险。同时，医疗机构应建立完善的职业暴露报告和处理流程，为医护人员提供及时的帮助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保障医护人员职业健康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https://d.book118.com/968055070101006040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2024-09-19T03:48:32.972</cp:lastPrinted>
  <dcterms:created xsi:type="dcterms:W3CDTF">2024-09-18T19:48:32Z</dcterms:created>
  <dcterms:modified xsi:type="dcterms:W3CDTF">2024-09-18T19:48:35Z</dcterms:modified>
</cp:coreProperties>
</file>