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E4B8F8-ACE3-4365-8C07-B57F97756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146304-9F14-4C02-9A25-86065B972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19AC9-BFA9-4E78-BD1A-4472479AF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A515F5-02D2-47BD-85B4-FBEA4E73D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7C3F85-FC71-4A15-BD0A-BD13D87E2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0D6D74-68EA-405D-BC00-F2E9AE631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57D0A9-514C-4067-8B28-07B68B258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FC8198-204A-4DB2-8F09-A445F217B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90ED9B-1E6C-4346-B819-FFA085E70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23D5FA-C8E0-4B06-ADF7-93545554E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369825-BD96-4B47-909C-AB9031815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5611601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禅道使用说明课件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禅道概述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禅道基础操作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项目管理功能详解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知识库建设与知识共享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禅道在企业管理中实践应用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禅道概述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66" r="3266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0" r="1072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9226" r="922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禅道起源于中国传统的禅宗文化，是一种注重内心修炼、追求心灵解脱的修行方式。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禅道起源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在现代社会，禅道被广泛应用于压力管理、情绪调节、心灵成长等方面，帮助人们实现内心平衡与和谐。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现实意义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禅道背景与意义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222" b="52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禅道的目标是帮助人们认识自我、提升心灵境界，实现身心灵的和谐统一。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禅道既是一种修行方式，也是一种生活态度。它强调在日常生活中保持觉知、培养慈悲与智慧，追求内心的自由与解脱。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禅道目标与定位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禅道核心理念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内心觉知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禅道强调内心的觉知力，通过观察自身感受、情绪和思维，培养对内心的敏锐洞察力。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当下关注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禅道倡导关注当下，不被过去和未来所困扰。通过专注于此刻的呼吸、身体感受和周围环境，实现与当下的连接。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无我体验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禅道追求无我境界，即超越自我中心的束缚，体验到与万物相连的共融感。通过消除自我与他人的界限，培养慈悲与智慧。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自然无为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禅道强调顺应自然、无为而治。在修行过程中，不刻意追求某种结果或成就，而是让心灵自然地流淌，达到内心的平和与宁静。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禅道基础操作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新用户可以在禅道官网或指定注册页面进行注册，填写必要信息如用户名、邮箱、密码等。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注册成功后，使用注册的用户名和密码在登录页面进行登录操作。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找回密码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若忘记密码，可通过注册时绑定的邮箱或手机找回密码。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注册与登录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顶部导航栏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左侧边栏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主工作区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底部状态栏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界面布局及功能介绍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包含项目、任务、bug、测试、文档等主要功能的快速入口。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用于显示和编辑具体项目、任务、bug的详细信息。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展示项目列表、任务列表、bug列表等，方便用户快速切换和查看。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显示当前登录用户信息、系统消息通知等。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用户可以修改个人信息，如头像、姓名、邮箱、密码等。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个人设置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配置系统消息通知方式，如邮件、短信等，确保及时接收项目动态。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通知设置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根据个人喜好选择不同的界面主题和配色方案。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界面主题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自定义常用操作的快捷键，提高工作效率。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快捷键设置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基本设置与个性化配置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项目管理功能详解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73" r="1257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在禅道中，用户可以轻松创建新项目，只需填写项目名称、描述、起止时间等基本信息。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项目创建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项目创建后，可以进行详细的设置，如定义项目流程、配置项目成员角色及权限、设定任务类型等。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项目设置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禅道提供项目模板功能，用户可以根据自身需求创建模板，以便在创建新项目时快速应用。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项目模板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项目创建与设置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任务分配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项目经理可以将任务分配给项目成员，并实时跟踪任务的完成情况。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任务关联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禅道支持任务之间的关联，可以方便地查看任务之间的依赖关系，有助于更好地进行任务管理和协调。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任务分解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在禅道中，项目可以分解为多个任务，每个任务都可以设定具体的负责人、优先级、截止日期等。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任务分解与分配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禅道提供实时的项目进度监控功能，项目经理可以清晰地了解项目的整体进度以及每个任务的完成情况。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进度监控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禅道支持生成多种项目报告，如项目概览报告、任务进度报告、成员工作量报告等，有助于项目经理全面了解项目情况并做出决策。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报告生成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用户还可以根据需要自定义报表，以满足特定的项目管理需求。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自定义报表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进度监控及报告生成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团队协作与沟通支持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角色划分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禅道中可设置多种角色，如项目经理、产品经理、开发人员、测试人员等，每个角色都有其特定的职责和权限。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权限设置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根据团队成员的角色和职责，为其分配相应的权限，如查看、编辑、删除项目等，确保团队成员能够各司其职，协同工作。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随着项目的推进和团队成员的变化，可灵活调整角色和权限设置，以适应项目需求。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团队成员角色划分及权限设置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https://d.book118.com/968056116011006033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2024-09-10T20:13:59.740</cp:lastPrinted>
  <dcterms:created xsi:type="dcterms:W3CDTF">2024-09-10T12:13:59Z</dcterms:created>
  <dcterms:modified xsi:type="dcterms:W3CDTF">2024-09-10T12:14:02Z</dcterms:modified>
</cp:coreProperties>
</file>