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B8C3F8-5B22-4464-9507-7729BC5D9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5BCEE-1363-4EA2-96C4-44421E342E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D39FF7-0AE6-4FBE-913E-0FD4148FE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DCAA46-34CB-47ED-B4CA-E2A5CE7F5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68A430-220F-4CB5-8B21-58C7BCA246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AC6B82-DEBA-4420-A035-CAC3E0D315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A7D9AB-E822-44ED-BBDD-C902E60C7D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55430F-519D-4C7F-BB7A-B55D414DE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A9FF8C-4C54-423C-9D19-27CADDAB07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A0CB69-EB37-46EC-9FF4-E7FDCC3DF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210665-9286-4471-B1A7-3A5049567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57062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创新力的源泉广告设计师拓展训练</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拓展训练背景与意义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创新思维引导与激发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团队协作能力提升策略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跨界融合与多元文化素养培育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艺术审美与视觉表达能力提升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客户沟通与需求理解能力培养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拓展训练背景与意义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拓展训练起源于二战期间的英国，当时大西洋商务船队屡遭德国人袭击，许多缺乏经验的年轻海员葬身海底，针对这种情况，汉思等人创办了“阿伯德威海上学校”，训练年轻海员在海上的生存能力和船触礁后的生存技巧，使他们的身体和意志都得到锻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起源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拓展训练的课程主要由水上、野外和场地三类课程组成。水上课程包括：游泳、跳水、扎筏、划艇等；野外课程包括：远足露营、登山攀岩、野外定向、伞翼滑翔、户外生存技能等；场地课程是在专门的训练场地上，利用各种训练设施，如高架绳网等，开展各种团队组合课程及攀岩、跳越等心理训练活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拓展训练起源及发展现状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广告设计师是创意工作者，需要具备创新思维和独特的设计风格。他们通常与市场营销团队紧密合作，将产品或服务以视觉形式呈现给目标受众。</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广告设计师面临的挑战包括与客户的沟通、理解品牌需求、应对快速变化的市场趋势以及不断学习和提升自己的技能。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广告设计师职业特点与挑战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职业特点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拓展训练对广告设计师价值</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提升团队协作能力</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拓展训练中的团队项目可以帮助广告设计师学会更好地与同事和客户合作，提高团队协作能力。</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激发创新思维</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拓展训练中的创意挑战可以激发广告设计师的创新思维，帮助他们从不同的角度思考问题，寻找新的解决方案。</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增强心理素质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拓展训练中的心理挑战可以帮助广告设计师增强心理素质，提高应对压力和挫折的能力，从而更好地应对工作中的挑战。</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拓展人际网络</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拓展训练中的社交环节可以帮助广告设计师拓展人际网络，结交更多志同道合的朋友和合作伙伴，为未来的职业发展打下基础。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创新思维引导与激发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创新思维定义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创新思维是指在广告设计中，通过独特的思考方式和方法，创造出新颖、有吸引力的广告作品的能力。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创新思维的重要性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在竞争激烈的广告市场中，拥有创新思维是广告设计师脱颖而出的关键。创新思维能够帮助设计师打破常规，以全新的视角和表达方式呈现广告信息，从而吸引受众的注意力并提升品牌形象。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创新思维概念及重要性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头脑风暴法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通过集体讨论的方式，鼓励参与者自由发表意见和想法，激发灵感和创意。在头脑风暴过程中，不评价、不批评，追求数量而非质量，以激发更多的创新思维。</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发散性思维训练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通过多角度、多层面的思考，寻找问题的多种解决方案。发散性思维训练可以帮助设计师拓展思路，发现新的创意点子和表达方式。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逆向思维法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从相反的角度或方向思考问题，打破常规思维模式。逆向思维法有助于设计师发现被忽视的可能性，创造出别具一格的广告作品。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创新思维引导方法论述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某品牌饮料广告中，通过运用独特的视觉元素和富有想象力的场景设计，成功吸引了受众的注意力。该广告以非常规的表现手法传递了产品的核心卖点，使品牌形象深入人心。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某汽车品牌的广告创意，巧妙地将产品特点与受众情感需求相结合。通过讲述一个感人至深的故事，成功打动了受众的心弦，提升了品牌认知度和好感度。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某快时尚品牌的广告创意，运用幽默诙谐的表现手法，将时尚元素与日常生活场景相融合。该广告不仅让人捧腹大笑，还在轻松愉快的氛围中传递了品牌的时尚理念和产品信息。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经典案例分析：成功广告创意剖析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团队协作能力提升策略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团队成员间的交流和碰撞可以激发新的创意灵感，产生更具创意的广告设计。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激发创意灵感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提升工作效率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保证设计质量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团队协作可以分工合作，各自发挥所长，提高工作效率。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团队成员间的互相监督和审核可以确保设计质量，减少错误和疏漏。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团队协作在广告设计中作用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明确目标和分工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建立有效沟通机制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尊重和鼓励团队成员</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学会妥协和折中</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高效团队协作技巧分享</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在开始工作前，明确团队的目标和每个人的分工，确保大家朝着同一个方向努力。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尊重每个团队成员的意见和贡献，鼓励大家积极发言和提出建议。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定期召开团队会议，分享工作进展和遇到的问题，及时沟通解决。</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在团队决策中，学会妥协和折中是非常重要的，以实现团队的整体利益最大化。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将参与者分成若干小组，每个小组分配一个广告设计的任务，并指定小组长负责协调和组织。</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分组与角色分配</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各小组按照分工开始执行任务，期间定期汇报进展，接受其他小组和导师的监督和指导。</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任务执行与监控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任务完成后，各小组展示成果，接受其他小组和导师的评价和建议，以便进一步改进和提升。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成果展示与评价</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实战演练：分组完成创意任务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04</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跨界融合与多元文化素养培育</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https://d.book118.com/968057062113006030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2024-09-07T07:04:59.479</cp:lastPrinted>
  <dcterms:created xsi:type="dcterms:W3CDTF">2024-09-06T23:04:59Z</dcterms:created>
  <dcterms:modified xsi:type="dcterms:W3CDTF">2024-09-06T23:05:01Z</dcterms:modified>
</cp:coreProperties>
</file>