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4B5901-2055-412A-B214-17F060174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3F62D3-228B-412A-BA73-E50A47519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3A75C1-771E-4674-8CB5-2466376B9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A4169A-9388-41A5-8FE7-F41581BE0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70630E-69FD-4D4C-960F-3F029890E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FE7925-1AF0-48E2-ADBD-B27E1B7A3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B35070-B67C-4DDB-838E-E0DA22E39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96E656-BE60-41D3-8EBC-A761AB0DC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EF393-C643-447A-A9C6-ECA99E8ED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DAB67-B37B-46D2-A6F4-3B9CF4D7F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323D9-FE3A-48F1-A37F-0D26DE68E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15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57105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文言文短文阅读与翻译技巧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文言文基础知识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短文阅读方法指导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翻译原则与技巧探讨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实例分析：文言文短文阅读与翻译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学生自主练习与互动环节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文言文基础知识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文言文是中国古代的一种书面语言，主要用于书写古代经典、历史文献和文学作品等。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言简意赅，表达含蓄；注重音韵和节奏；多使用单音节词和古汉语词汇。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文言文定义与特点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185" b="91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包括名词、动词、形容词等，如“人”、“行”、“美”等。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包括代词、副词、介词、连词等，如“之”、“乎”、“者”、“也”等。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常见文言实词及虚词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句式结构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文言文常见的句式结构有判断句、被动句、倒装句等。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修辞手法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包括比喻、拟人、对偶、排比等，用于增强表达效果和美感。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句式结构与修辞手法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了解古代中国的政治、经济、文化等方面的背景知识，有助于更好地理解文言文作品。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熟悉古代历史事件和人物，对于理解文言文中的典故和引用具有重要意义。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历史常识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文化背景及历史常识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短文阅读方法指导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快速浏览全文，抓住文章主要内容和中心思想。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注意文章标题、作者、出处等背景信息。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对文章的结构和段落安排有初步认识。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预览全文，了解大意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仔细阅读每句话，理解其含义和语法结构。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注意句中的关键词、短语和特殊句式。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结合上下文推断词义和句意。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逐句解读，理解内涵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把握主题，领会思想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分析文章的主题和中心思想，明确作者的观点和态度。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思考文章所表达的思想感情和价值观。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探究文章背后的深层含义和文化内涵。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注意文章的修辞手法、音韵节奏和意象表现。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体会文章所营造的意境和情感氛围。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欣赏文章的语言美感和表达技巧。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品味语言，欣赏美感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翻译原则与技巧探讨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准确理解原文含义，不增不减，不歪曲原意。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保持原文风格，包括语言风格、时代风格、民族风格等。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尊重原文的文化背景和历史背景，不随意改变。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忠实原文，保持风格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根据现代汉语的语法规则和表达习惯，适当调整原文语序。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注意文言文中的倒装句、省略句等特殊句式，按照现代汉语习惯进行调整。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避免生搬硬套，确保调整后的句子自然流畅。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调整语序，符合现代汉语习惯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https://d.book118.com/968057105030006035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2024-09-13T22:00:43.872</cp:lastPrinted>
  <dcterms:created xsi:type="dcterms:W3CDTF">2024-09-13T14:00:43Z</dcterms:created>
  <dcterms:modified xsi:type="dcterms:W3CDTF">2024-09-13T14:00:46Z</dcterms:modified>
</cp:coreProperties>
</file>