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FA1AA-FAA0-4C90-A96B-DCFB91708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3F352-1C9F-4EF2-9977-F0F4D20C7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312EB-F3D1-4036-81CC-0B207DACA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18286-E84C-4D4E-AF93-E34157E57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C6E257-87BF-4BB0-A658-887D2C0F6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3A5549-C79B-4E52-AA78-721237A4A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B9C024-16B7-4929-ACE5-53542BCE2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A3415-2866-4482-803E-6417EE458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94EFF-C54C-41AA-96BE-E7C597046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4EB1F-088C-49DF-BBBE-4EA45A9A3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ABA90-4616-4F05-9575-E2C529FDF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600471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静脉采血操作并发症的预防及处理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静脉采血操作并发症的预防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静脉采血操作并发症的处理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静脉采血操作并发症的预防和处理案例分析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通过静脉采血可以检测血液中的各种指标，帮助医生诊断疾病。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监测治疗效果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评估健康状况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通过定期静脉采血监测患者的血液指标，可以评估治疗效果和调整治疗方案。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静脉采血可以检测身体各项指标，帮助评估个体的健康状况和风险。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静脉采血的意义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采血过程中可能会引起短暂的疼痛和不适感。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疼痛和不适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采血后，若止血不当或血管损伤，可能导致局部血肿。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局部血肿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由于采血过程中对血管壁的刺激，可能导致静脉炎的发生。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静脉炎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若采血过程中操作不当或使用的器具未经过严格消毒，可能引发感染。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静脉采血操作并发症的常见类型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静脉采血操作并发症的预防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26" r="1792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确保采血人员经过专业培训，熟悉操作规程和注意事项。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在采血过程中，遵循无菌原则，防止感染。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按照规定流程进行采血，避免操作失误或遗漏步骤。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严格遵守操作规程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定期对采血人员进行技能培训和考核，确保其具备熟练的采血技术。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学习新技术和采血器具的使用，提高采血效率和准确性。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针对不同情况，灵活运用采血技巧，减少并发症的发生。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提高采血技术水平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129" b="41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40" b="48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强化采血前的评估工作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对患者的病情、用药情况、血管状况等进行全面评估。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根据评估结果，选择合适的采血部位和采血方式。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告知患者采血前的注意事项，如饮食、运动等，以便更好地配合采血工作。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静脉采血操作并发症的处理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https://d.book118.com/968060047117006047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2024-09-29T04:25:43.012</cp:lastPrinted>
  <dcterms:created xsi:type="dcterms:W3CDTF">2024-09-28T20:25:43Z</dcterms:created>
  <dcterms:modified xsi:type="dcterms:W3CDTF">2024-09-28T20:25:45Z</dcterms:modified>
</cp:coreProperties>
</file>