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AF75B6-6752-44A8-880F-2D9DD0EA6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35C40-BE4F-46C3-AA6F-442AD55EF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BFFCF2-DB49-4422-9208-FC81C55CB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4E8E4A-50F8-4318-9C44-D817F0B8F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679A37-0397-4405-ACB6-B066046F0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FE2CDC-6240-4222-B378-472A727B27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E14D4A-BB69-4A7F-A7B1-4B24663CB6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BE640-73F1-4125-96F5-F207F5CB3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ECBE6-0B43-423E-9F49-37B98A983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FBD6A5-3E2B-496A-BD97-19A27F1A2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D390C-DEC6-4B68-8944-E55978BDF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60103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语文专题复习培训课件现代文学常见句式讲解</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现代文学句式概述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陈述句式及其运用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疑问句式及其运用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感叹句式及其运用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祈使句式及其运用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复杂句式与长句处理策略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现代文学句式概述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306" r="323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现代文学句式是指在现代文学作品中出现的具有独特表达效果和艺术感染力的语言结构形式。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多样性、灵活性、创新性，注重表达内心感受和主观体验，追求语言的音乐美和画意美。</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根据表达方式和结构特点，现代文学句式可分为陈述句、疑问句、祈使句、感叹句等多种类型，每种类型都有其独特的表达效果。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现代文学句式在作品中发挥着重要的作用，如增强语言的节奏感、韵律感，提高语言的表达力、感染力，塑造生动的艺术形象，传达深刻的思想内涵等。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344" r="18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句式分类及作用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50" r="122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丰富语言表达</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塑造艺术形象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传达思想情感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推动文学发展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现代文学中句式的重要性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现代文学句式打破了传统文学语言的束缚，使语言表达更加丰富多彩，更具表现力和感染力。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现代文学句式能够更好地传达作者的思想情感，使读者更深入地理解作品的主题和内涵。</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通过运用不同的句式，现代文学作品能够塑造出更加生动、立体的艺术形象，增强读者的阅读体验。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现代文学句式的创新和发展推动了现代文学的繁荣和进步，为文学的发展注入了新的活力和动力。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陈述句式及其运用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陈述句式是表达事实、描述现象、阐述观点的基本句式，用于传递信息和知识。</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375" r="6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458" r="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通常由主语、谓语和宾语构成，表达完整的意思。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语气平和、客观，不带感情色彩。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陈述句式定义及结构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通过陈述句式对场景进行细致入微的描绘，使读者仿佛身临其境。</a:t>
            </a:r>
          </a:p>
        </p:txBody>
      </p:sp>
      <p:pic>
        <p:nvPicPr>
          <p:cNvPr id="4" name="Picture 4"/>
          <p:cNvPicPr>
            <a:picLocks noChangeAspect="1"/>
          </p:cNvPicPr>
          <p:nvPr/>
        </p:nvPicPr>
        <p:blipFill>
          <a:blip r:embed="rId2"/>
          <a:srcRect l="24341" r="2434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描绘场景</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按照时间顺序或逻辑顺序，用陈述句式将事件叙述清楚，使读者了解事情的来龙去脉。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叙述事件</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通过陈述句式表达作者的观点和看法，引导读者进行深入思考。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阐述观点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陈述句式在文学作品中的表现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02" r="11402"/>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6797" r="67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076" r="1907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陈述句式的运用技巧与实例分析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使用具体、准确的词汇，增强陈述句式的表达效果。</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注意句子结构的多样性和灵活性，避免单调乏味。</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结合上下文语境，合理运用陈述句式，增强文章的整体连贯性。</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选取经典文学作品中的陈述句式进行解析，探讨其运用技巧及表达效果。</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技巧一</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技巧二</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技巧三</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实例分析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疑问句式及其运用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50" b="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疑问句是用来提出问题的句子，句末往往带有疑问词或语气词，以表达疑问、询问、反问等语气。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一般包括疑问代词、疑问副词、疑问语气词等，通过这些疑问词语对句子进行提问或表达疑问。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疑问句式定义及结构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疑问句式结构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疑问句式定义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文学作品中常使用疑问句来表达人物的情感、思想，增强语言的感染力和表现力。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文学作品中的疑问句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通过疑问句可以引发读者的思考和共鸣，使文学作品更加生动、有趣。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疑问句式的修辞作用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疑问句式在文学作品中的表现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https://d.book118.com/968060103033006035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2024-09-13T23:17:14.576</cp:lastPrinted>
  <dcterms:created xsi:type="dcterms:W3CDTF">2024-09-13T15:17:14Z</dcterms:created>
  <dcterms:modified xsi:type="dcterms:W3CDTF">2024-09-13T15:17:16Z</dcterms:modified>
</cp:coreProperties>
</file>