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3A6D9C-D836-45E2-9BF4-F787AA267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4314B6-631A-4509-9608-B74269660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9AB917-4431-4F46-92F6-B018382B4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A86B3D-EF58-4591-BC42-2D35D5907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9CB807-946D-4C6B-93A6-071C908FC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BB75C8-DB10-4584-9E10-47475ED56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421FB3-4F05-464C-98FD-75E73C8E9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08E759-F029-49CE-8CB8-54C3D4200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97A3A1-3052-4379-B08E-7D406DC86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68631-1B18-4468-90BE-4617E7419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2430A8-90E0-4F36-9730-954B1FB9C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6014010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小儿四病简易</a:t>
            </a:r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儿童常见疾病概述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小儿四病介绍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小儿四病简易治疗方法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小儿四病护理注意事项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小儿四病预防保健知识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儿童常见疾病概述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688" r="1368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儿童常见疾病种类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感冒、喉炎、扁桃体炎等。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腹泻、消化不良、胃炎等。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湿疹、荨麻疹、皮炎等。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营养不良、肥胖症、维生素缺乏症等。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上呼吸道感染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消化道疾病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皮肤疾病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营养性疾病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免疫力低下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环境因素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不良生活习惯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家庭护理不当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儿童常见疾病发病原因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0265" r="2026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5247" b="1524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715" r="1671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儿童免疫系统尚未完全发育，容易感染病毒和细菌。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空气污染、水质不良、居住环境拥挤等。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饮食不均衡、缺乏运动、睡眠不足等。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家长缺乏育儿知识和护理经验，导致儿童患病风险增加。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585" r="1458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合理饮食、适量运动、保证充足睡眠，增强儿童免疫力。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加强免疫力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保持室内空气清新，勤洗手，避免接触病人和病原体。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注意卫生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根据国家规定接种疫苗，预防传染病的发生。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接种疫苗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定期进行儿童体检，及早发现和预防潜在的健康问题。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定期健康检查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儿童常见疾病预防措施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小儿四病介绍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感冒是小儿最常见的疾病之一，由于小儿免疫系统尚未完全发育，容易感染病毒和细菌。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感冒时，孩子可能会出现发热、咳嗽、流涕、鼻塞等症状，严重时还可能导致中耳炎、鼻窦炎等并发症。治疗感冒应以缓解症状为主，同时保持良好的生活习惯和饮食习惯。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313" r="21313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小儿感冒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腹泻是小儿常见的一种消化道疾病，主要由于饮食不当、感染等原因引起。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腹泻时，孩子可能会出现大便次数增多、大便稀薄、水样便等症状，严重时可能导致脱水、电解质紊乱等并发症。治疗腹泻应以调整饮食、补充水分和电解质为主，同时根据病情使用适当的药物治疗。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小儿腹泻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肺炎是小儿常见的一种呼吸道疾病，主要由细菌或病毒感染引起。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肺炎时，孩子可能会出现发热、咳嗽、气促、呼吸困难等症状，严重时可能导致呼吸衰竭、心力衰竭等并发症。治疗肺炎应以抗感染、止咳平喘为主，同时保持呼吸道通畅，给予氧气吸入等对症治疗。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小儿肺炎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营养不良是由于摄入不足、吸收不良或过度消耗导致能量和营养素缺乏的状态。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营养不良时，孩子可能会出现体重减轻、消瘦、皮下脂肪减少等症状，同时伴有各种维生素和矿物质缺乏的症状。治疗营养不良应以调整饮食、补充营养素为主，同时针对并发症进行治疗。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小儿营养不良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小儿四病简易治疗方法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小儿感冒简易治疗方法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感冒是一种常见的儿童疾病，通常由病毒感染引起。以下是一些简易治疗方法，可以帮助缓解症状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多喝水：感冒时，孩子需要多喝水来保持身体的水分平衡，有助于排出体内的毒素。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休息：让孩子多休息，避免剧烈运动，以免加重病情。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温盐水漱口：用温盐水漱口可以帮助缓解喉咙痛和咳嗽等症状。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热敷或按摩：用温热的湿毛巾敷在孩子的鼻子上，或者轻轻按摩孩子的鼻翼两侧，有助于缓解鼻塞。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蒸汽疗法：将孩子置于蒸汽环境中，如蒸汽浴室或蒸汽发生器附近，有助于缓解鼻塞和咳嗽等症状。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https://d.book118.com/968060140106006024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2024-08-31T22:24:38.024</cp:lastPrinted>
  <dcterms:created xsi:type="dcterms:W3CDTF">2024-08-31T14:24:38Z</dcterms:created>
  <dcterms:modified xsi:type="dcterms:W3CDTF">2024-08-31T14:24:40Z</dcterms:modified>
</cp:coreProperties>
</file>