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39D05-955C-4C31-AD9A-3F99C2184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F5CA3-31C5-4B03-9D9D-75832E66C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D6CC8-C9B0-43BD-A9C5-FADEF764A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E9E55-7945-4C1F-A238-61040CDAA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3CB239-F49D-4A85-9C01-4072C3C4F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0E1453-5C78-40D0-BB50-05B30049A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FB573F-7D7A-401E-AE79-BA3EB5FBF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64574-E19C-433D-8C78-B644F172B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7595C-3D2D-48C1-9699-633BC759E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AE76E-FCE3-4E66-B910-E5AFF09A7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BD13C-265C-4D34-BAF8-0C8AAB7E5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6205004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《等值线判读》PPT课件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等值线的基本概念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等值线的绘制方法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等值线的判读技巧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等值线在地理学中的应用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等值线的基本概念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等值线是地图上表示某一地理要素相同值的点的连线。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等值线是地图上一种线状符号，它将地理要素数值相等的点连接起来，构成等值线。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等值线可以用来表示地理要素的分布特征、变化趋势和数值差异。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等值线的定义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等值线具有闭合、平行、等间距、弯曲等特征，这些特征反映了地理要素的分布规律和变化趋势。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等值线的疏密程度可以反映地理要素的分布密度和变化快慢，等值线越密集，表示地理要素的变化越剧烈。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9682" r="1968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等值线是由等高线、等温线、等压线等组成的，它们具有共同的特性。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等值线的基本特征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等高线是表示地形高度变化的等值线，根据需要还可以细分为基本等高线、半距等高线、计曲线等。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等温线是表示气温分布的等值线，可以用来分析气温的分布规律和变化趋势。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等降水量线是表示降水量的等值线，可以用来分析降水的分布特征和变化趋势。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等压线是表示气压分布的等值线，可以用来分析气压系统、风场和天气形势。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根据等值线的性质和用途，可以分为等高线、等温线、等压线、等降水量线等类型。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等值线的分类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等值线的绘制方法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地图、铅笔、橡皮、尺子、颜色笔等。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确定等值线的数值和等值…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根据数据确定等值线的数值和等值线间距。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绘制等值线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使用尺子在地图上按照数值和间距绘制等值线。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标记等值线数值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在等值线上标记对应的数值。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完成绘制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检查并完善等值线，确保准确性和美观性。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手绘等值线的方法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创建等值线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在软件中创建等值线图层，并设置等值线的数值和间距。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选择绘图软件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如GIS、CAD等软件。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导入数据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将数据导入到软件中。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调整样式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设置等值线的颜色、线型、粗细等样式。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导出图像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将绘制好的等值线导出为图像或矢量格式。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计算机绘制等值线的方法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291" b="112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49" b="6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65" b="184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等值线的绘制要准确反映数据特征，不能夸大或缩小数据差异。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等值线的间距要合理，不宜过密或过疏，以清晰表达数据变化趋势为准。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在绘制等值线时要注意地图的比例尺和投影方式，确保地图的准确性和完整性。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等值线的判读技巧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https://d.book118.com/968062050040006033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2024-09-11T04:45:15.610</cp:lastPrinted>
  <dcterms:created xsi:type="dcterms:W3CDTF">2024-09-10T20:45:15Z</dcterms:created>
  <dcterms:modified xsi:type="dcterms:W3CDTF">2024-09-10T20:45:17Z</dcterms:modified>
</cp:coreProperties>
</file>