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BAE80-FCF3-4AFA-955F-3C5B1592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F971A-CFE4-45F2-96BE-D92AC69E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D6719-FF8B-42B6-86E8-16F19CD90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F6097-4332-4001-AA9E-D188F310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84522E-AEF7-4FD8-B7D3-557109D60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0E934-BDDC-4D4D-AF8B-360DD620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5B28D8-4339-4415-9589-7F8827ED3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EDB7B-5A96-4B2D-9EC9-948E10E6B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49706-5FC2-4F61-AD56-8F2E53287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EB494-BF3B-4441-887F-E520DDA53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9536A-4CAD-4C10-B6C2-B8824229B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63140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2023年我国工程机械行业向绿色环保与小型化发展分析方案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绿色环保技术应用及前景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小型化工程机械市场需求分析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国内外典型案例分析比较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挑战与机遇并存，企业应对策略建议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总结：迈向绿色环保与小型化的新时代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工程机械行业概述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工程机械行业具有技术密集、资本密集、劳动力密集等特点，同时受宏观经济政策、基础设施建设投资等因素影响较大。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工程机械行业是指生产、研发、销售各类工程机械设备及其零部件的产业领域，包括挖掘机、装载机、起重机、压路机等各类设备。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我国工程机械行业市场规模庞大，已经成为全球最大的工程机械市场之一。随着国内基础设施建设的不断推进和“一带一路”倡议的深入实施，市场规模仍将持续扩大。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近年来，我国工程机械行业保持平稳增长态势。未来，随着新型城镇化、交通基础设施建设等领域的快速发展，以及环保、小型化等市场需求的不断涌现，行业增长潜力依然巨大。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竞争格局与主要厂商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我国工程机械行业竞争激烈，市场集中度逐渐提高。国内厂商凭借技术创新、成本控制等优势逐渐崛起，与国际知名品牌展开竞争。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徐工集团、三一重工、中联重科、柳工股份等是我国工程机械行业的主要厂商，它们在各自领域具有较高的市场份额和品牌知名度。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国家出台了一系列政策法规，如《中国制造2025》、《关于加快推进生态文明建设的意见》等，对工程机械行业的绿色环保、技术创新等方面提出了更高要求。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政策法规的实施对工程机械行业发展具有重要影响。一方面，推动行业向绿色环保、小型化等方向发展；另一方面，提高了行业准入门槛，加速了落后产能的淘汰。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绿色环保技术应用及前景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排放控制技术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278" r="927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节能环保技术发展现状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采用先进的节能技术，如高效传动系统、智能控制系统等，降低工程机械的能耗。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应用先进的排放控制技术，如选择性催化还原（SCR）、柴油颗粒捕集器（DPF）等，减少工程机械的尾气排放。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推广使用环保材料，如生物降解润滑油、环保涂料等，降低工程机械对环境的污染。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电动化工程机械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发展纯电动、混合动力等新能源工程机械，提高能源利用效率，减少对传统能源的依赖。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氢能源工程机械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探索氢燃料电池在工程机械中的应用，实现零排放、高效能的新能源工程机械。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太阳能工程机械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利用太阳能技术为工程机械提供动力，降低对传统能源的消耗，同时减少对环境的污染。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新能源工程机械应用推广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对工程机械产生的废弃物进行分类处理，实现资源的有效利用。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废弃物分类处理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通过先进的技术手段，将废弃物转化为可再生资源，如废油再生、废钢回收等。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废弃物资源化利用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推动形成完整的环保产业链，包括废弃物收集、运输、处理、资源化利用等环节，实现废弃物的减量化、资源化和无害化处理。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环保产业链建设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废弃物处理与资源化利用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推动绿色制造技术在工程机械行业的应用，实现生产过程的节能减排和资源高效利用。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智能化环保技术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结合人工智能、大数据等技术手段，实现工程机械环保性能的实时监测与优化。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随着清洁能源技术的不断发展，未来工程机械行业将更多采用清洁能源，如太阳能、风能等，实现零排放、低噪音、低能耗的绿色工程机械。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708" r="20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未来环保技术趋势预测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小型化工程机械市场需求分析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54" r="333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小型化工程机械是指体积较小、重量较轻、功率适中，适用于狭小空间和复杂地形作业的机械设备。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小型化、轻量化、高效能、灵活多变、易于操作和维护等。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小型化工程机械定义及特点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随着城市化进程的加速和基础设施建设的不断完善，小型化工程机械市场需求不断增长。尤其是在市政建设、园林绿化、农田水利等领域，小型化工程机械的应用越来越广泛。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随着国家对于环保和节能要求的不断提高，以及工程机械行业技术的不断进步，小型化工程机械市场仍有较大的增长潜力。未来，小型化工程机械将向着更加智能化、高效能、环保节能的方向发展。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增长潜力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市场需求现状及增长潜力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园林绿化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市政建设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农田水利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不同领域应用需求分析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市政建设是小型化工程机械的主要应用领域之一。在市政道路、桥梁、隧道等建设中，小型化工程机械可以发挥其灵活多变的优势，提高施工效率和质量。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园林绿化领域对于小型化工程机械的需求也在不断增加。例如，小型挖掘机可以用于植树挖坑、土壤翻耕等作业，小型装载机可以用于搬运苗木、肥料等物料。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农田水利建设需要使用大量的工程机械，其中小型化工程机械占据一定比例。例如，小型挖掘机可以用于挖掘水渠、排水沟等，小型装载机可以用于平整土地、搬运物料等。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https://d.book118.com/968063140007006032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2024-09-09T06:29:42.162</cp:lastPrinted>
  <dcterms:created xsi:type="dcterms:W3CDTF">2024-09-08T22:29:42Z</dcterms:created>
  <dcterms:modified xsi:type="dcterms:W3CDTF">2024-09-08T22:29:44Z</dcterms:modified>
</cp:coreProperties>
</file>