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922F0-358D-4F4D-BB0C-025B17BB2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5649A-E682-4B5D-A12B-6BC75B589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FA790-AD9D-44C5-9869-E52B242A8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371977-F4AB-4C54-9CD8-B6DB134A7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A58E16-5EAB-41E9-9F20-03762251C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3EBDF4-8FB5-402C-AEF7-1D3877CCA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52C115-9C72-4E7B-961A-B3151D5FF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83810C-B7D5-40C1-85B1-6DF57E467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2AA813-418B-4662-BBBE-9A8BE829D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2603F-19A9-472D-B2CD-7EC4C7EF5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3DCFF-E703-4C44-8830-B915AD489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6314003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职业教育课程开发课件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课程开发背景与目标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课程内容设计与策略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教材编写与选用建议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师资队伍建设与培训方案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课程实施过程管理与监控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课程评估与持续改进计划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课程开发背景与目标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职业教育现状及发展趋势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当前职业教育面临挑战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包括学生就业压力、企业用人需求与职业教育不匹配等问题。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职业教育发展趋势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向更加实用、灵活和多元化的方向发展，注重培养学生的实践能力和职业素养。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政策支持与社会认可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政府对职业教育给予越来越多的关注和支持，同时社会对职业教育的认可度也在逐渐提高。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375" b="14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推动职业教育改革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课程开发是职业教育改革的重要内容，有助于推动职业教育体系的不断完善和发展。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满足企业用人需求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通过课程开发，培养符合企业用人标准的高素质技能型人才。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提升学生就业竞争力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通过针对性强的课程内容和实践教学，提高学生的职业技能和就业竞争力。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课程开发需求与意义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明确课程的知识、技能和素养目标，确保学生全面掌握所学专业的核心知识和技能。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顺利完成课程学习后，应具备扎实的专业基础、良好的职业素养和较强的实践能力，能够胜任相关岗位的工作要求。同时，课程开发还应注重培养学生的创新精神和终身学习能力，为其未来发展奠定坚实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课程内容设计与策略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对课程内容进行全面梳理，明确各知识点之间的逻辑关系，形成完整的知识体系框架。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梳理课程知识体系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搜集、整理与课程相关的优质教学资源，包括教材、案例、视频等，确保教学内容的丰富性和多样性。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整合优质教学资源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根据知识点之间的内在联系，将课程内容划分为若干个教学模块，便于学生进行系统学习和掌握。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划分教学模块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知识点梳理与整合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通过提问、讨论等方式引导学生主动思考，激发学生的学习兴趣和探究欲望。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启发式教学法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结合典型案例进行分析讲解，帮助学生理解理论知识在实践中的应用，提高学生的分析问题和解决问题的能力。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利用多媒体课件、教学视频等现代化教学手段辅助教学，提高教学效果和学生的学习兴趣。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多媒体教学手段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实践环节安排及要求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安排学生到企业实习，了解企业实际工作环境和流程，提高学生的职业素养和就业竞争力。同时，加强与企业的合作与交流，为学生的职业发展搭建平台。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企业实习环节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根据课程内容安排实验实训环节，加强学生的实践操作能力训练，提高学生的职业技能水平。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实验实训环节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针对课程重点内容安排课程设计环节，让学生在实践中综合运用所学知识解决问题，培养学生的创新能力和团队协作精神。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课程设计环节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教材编写与选用建议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针对职业教育特点和课程目标，确保教材内容与职业需求紧密相关。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注重实践技能培养，强化案例分析、实操演练等教学内容。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遵循教育教学规律，确保教材体系完整、逻辑严谨。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关注行业发展动态，及时更新教材内容，保持与时俱进。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教材编写原则及注意事项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推荐具有职业教育特色的教材，如校企合作开发、行业专家参与编写的教材。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参考教材评价、使用反馈及获奖情况，选择质量上乘的教材。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优秀教材推荐与选用依据</a:t>
              </a:r>
            </a:p>
          </p:txBody>
        </p:sp>
      </p:grpSp>
      <p:sp>
        <p:nvSpPr>
          <p:cNvPr id="26" name="AutoShape 26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选用符合课程目标、教学计划和教学大纲要求的教材。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鼓励使用多媒体、网络等现代化教学手段相配套的教材。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0708" b="107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0" name="Group 30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1" name="AutoShape 31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4" name="AutoShape 34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7" name="AutoShape 37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0" name="AutoShape 40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https://d.book118.com/968063140036006043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2024-09-22T18:31:48.192</cp:lastPrinted>
  <dcterms:created xsi:type="dcterms:W3CDTF">2024-09-22T10:31:48Z</dcterms:created>
  <dcterms:modified xsi:type="dcterms:W3CDTF">2024-09-22T10:31:50Z</dcterms:modified>
</cp:coreProperties>
</file>