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PWKOFE+PNAVFK+MicrosoftYaHei-Bold"/>
      <p:regular r:id="rId17"/>
    </p:embeddedFont>
    <p:embeddedFont>
      <p:font typeface="IOTWSS+MAHECG+MicrosoftYaHei"/>
      <p:regular r:id="rId18"/>
    </p:embeddedFont>
    <p:embeddedFont>
      <p:font typeface="HUNRQE+MS-UIGothic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0B4E9-3278-492D-8D07-EA692C6B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E73C1-B91A-4B57-84A3-4C6E6424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31876-1111-4325-92B2-C74D62853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ECC22-981D-494A-BEDA-A7C093986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80847-AC4C-4B37-B490-2ADBBD2D1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75E57-6F63-4B7D-9310-8982A19E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8ECE2-485E-465C-8E73-45681C7B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896F8-4680-4FD4-BF38-53EDD61EF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33B40-DDF7-498C-A33A-F920D2E9A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63C6-BAB7-4E8A-9CDB-20EA79B6B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2A61E-028E-41D8-B0AF-21D853E5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670030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PWKOFE+PNAVFK+MicrosoftYaHei-Bold"/>
                <a:cs typeface="PWKOFE+PNAVF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IOTWSS+MAHECG+MicrosoftYaHei"/>
                <a:cs typeface="IOTWSS+MAHEC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浮沉子的定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WKOFE+PNAVFK+MicrosoftYaHei-Bold"/>
                <a:cs typeface="PWKOFE+PNAVFK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WKOFE+PNAVFK+MicrosoftYaHei-Bold"/>
                <a:cs typeface="PWKOFE+PNAVFK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浮沉子的工作原理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浮沉子的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NRQE+MS-UIGothic"/>
                <a:cs typeface="HUNRQE+MS-UIGothic"/>
              </a:rPr>
              <a:t>此外，浮沉子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HUNRQE+MS-UIGothic"/>
                <a:cs typeface="HUNRQE+MS-UIGothic"/>
              </a:rPr>
              <a:t>可以用来制作有趣的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UNRQE+MS-UIGothic"/>
                <a:cs typeface="HUNRQE+MS-UIGothic"/>
              </a:rPr>
              <a:t>玩具，如潜水艇、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鱼</a:t>
            </a:r>
            <a:r>
              <a:rPr sz="1350">
                <a:solidFill>
                  <a:srgbClr val="FFFFFF"/>
                </a:solidFill>
                <a:latin typeface="HUNRQE+MS-UIGothic"/>
                <a:cs typeface="HUNRQE+MS-UIGothic"/>
              </a:rPr>
              <a:t>雷等。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PWKOFE+PNAVFK+MicrosoftYaHei-Bold"/>
                <a:cs typeface="PWKOFE+PNAVF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IOTWSS+MAHECG+MicrosoftYaHei"/>
                <a:cs typeface="IOTWSS+MAHEC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制作材料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OTWSS+MAHECG+MicrosoftYaHei"/>
                <a:cs typeface="IOTWSS+MAHEC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OTWSS+MAHECG+MicrosoftYaHei"/>
                <a:cs typeface="IOTWSS+MAHEC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OTWSS+MAHECG+MicrosoftYaHei"/>
                <a:cs typeface="IOTWSS+MAHEC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OTWSS+MAHECG+MicrosoftYaHei"/>
                <a:cs typeface="IOTWSS+MAHECG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制作工具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制作流程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0A5B2"/>
                </a:solidFill>
                <a:latin typeface="PWKOFE+PNAVFK+MicrosoftYaHei-Bold"/>
                <a:cs typeface="PWKOFE+PNAVF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0A5B2"/>
                </a:solidFill>
                <a:latin typeface="PWKOFE+PNAVFK+MicrosoftYaHei-Bold"/>
                <a:cs typeface="PWKOFE+PNAVF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0A5B2"/>
                </a:solidFill>
                <a:latin typeface="PWKOFE+PNAVFK+MicrosoftYaHei-Bold"/>
                <a:cs typeface="PWKOFE+PNAVF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0A5B2"/>
                </a:solidFill>
                <a:latin typeface="PWKOFE+PNAVFK+MicrosoftYaHei-Bold"/>
                <a:cs typeface="PWKOFE+PNAVFK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0A5B2"/>
                </a:solidFill>
                <a:latin typeface="PWKOFE+PNAVFK+MicrosoftYaHei-Bold"/>
                <a:cs typeface="PWKOFE+PNAVFK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00A5B2"/>
                </a:solidFill>
                <a:latin typeface="PWKOFE+PNAVFK+MicrosoftYaHei-Bold"/>
                <a:cs typeface="PWKOFE+PNAVFK+MicrosoftYaHei-Bold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PWKOFE+PNAVFK+MicrosoftYaHei-Bold"/>
                <a:cs typeface="PWKOFE+PNAVF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IOTWSS+MAHECG+MicrosoftYaHei"/>
                <a:cs typeface="IOTWSS+MAHECG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00BEA8"/>
                </a:solidFill>
                <a:latin typeface="HUNRQE+MS-UIGothic"/>
                <a:cs typeface="HUNRQE+MS-UIGothic"/>
              </a:rPr>
              <a:t>易浮沉子制作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UNRQE+MS-UIGothic"/>
                <a:cs typeface="HUNRQE+MS-UIGothic"/>
              </a:rPr>
              <a:t>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WKOFE+PNAVFK+MicrosoftYaHei-Bold"/>
                <a:cs typeface="PWKOFE+PNAVFK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UNRQE+MS-UIGothic"/>
                <a:cs typeface="HUNRQE+MS-UIGothic"/>
              </a:rPr>
              <a:t>步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WKOFE+PNAVFK+MicrosoftYaHei-Bold"/>
                <a:cs typeface="PWKOFE+PNAVFK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HUNRQE+MS-UIGothic"/>
                <a:cs typeface="HUNRQE+MS-UIGothic"/>
              </a:rPr>
              <a:t>原理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WKOFE+PNAVFK+MicrosoftYaHei-Bold"/>
                <a:cs typeface="PWKOFE+PNAVFK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https://d.book118.com/968067003031006042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PWKOFE+PNAVFK+MicrosoftYaHei-Bold</vt:lpstr>
      <vt:lpstr>IOTWSS+MAHECG+MicrosoftYaHei</vt:lpstr>
      <vt:lpstr>HUNRQE+MS-UIGothic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2024-09-21T06:54:47.784</cp:lastPrinted>
  <dcterms:created xsi:type="dcterms:W3CDTF">2024-09-20T22:54:47Z</dcterms:created>
  <dcterms:modified xsi:type="dcterms:W3CDTF">2024-09-20T22:54:48Z</dcterms:modified>
</cp:coreProperties>
</file>