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52D8F-1540-4A01-90DD-BB6CD29F9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1A83A-0B14-4915-BF5A-8D54B6D85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D07AF-F862-4E4D-8E3A-5026AF3955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17D8D7-BBD5-4B78-B9F6-FD5A45E5B6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25C1B-0D86-405A-BCE0-C76F46FBB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1B8BC2-8EDF-4D8A-8927-2179D97CF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3569BC-6CA9-446E-9775-C6B9EC754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CD04D-A6AE-4C45-9307-DC68501C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78C8DF-20E8-4D4B-BC2B-A26104D29D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CCA4D-97C6-44FD-8597-C5E2236C2F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0A36B6-5BA6-4D58-AE4F-F4FB0623A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70134036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高三考前突破策略课件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考前复习策略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学科备考策略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考试技巧策略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心理调适策略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生活作息策略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考前复习策略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根据高考的时间安排，制定一份详细的长期复习计划，包括每个月、每周甚至每天的复习内容。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制定长期复习计划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确定重点与难点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调整复习计划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明确各科目的重点与难点，合理分配时间和精力，确保复习的针对性。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根据复习进度和效果，适时调整复习计划，以适应实际情况。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制定复习计划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采用多种复习方式，如阅读、笔记、做题、讨论等，以提高复习效果。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多样化复习方式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在复习过程中，注重对知识点的理解与运用，而非死记硬背。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注重理解与运用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对知识点进行总结与归纳，形成系统化的知识体系，便于记忆和应用。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善于总结与归纳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掌握复习方法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合理安排休息时间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适当的休息有助于缓解疲劳和提高效率，合理安排休息时间。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保持积极心态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在复习过程中，保持积极的心态，相信自己能够取得好成绩。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寻求帮助与支持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在遇到困难时，寻求老师、同学或家长的帮助和支持，共同解决问题。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调整复习心态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学科备考策略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积累与运用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注重语文基础知识的积累，包括字音、字形、成语、文言实词和虚词等，同时加强阅读理解和写作能力的训练。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语文备考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总结词：逻辑思维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详细描述：数学备考的关键在于培养逻辑思维能力，通过大量练习和总结，掌握数学概念、公式和定理，提高解题速度和准确性。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数学备考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总结词：语言环境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详细描述：英语备考需要注重语言环境的营造，多听、多说、多读、多写，同时加强词汇和语法的积累，提高英语实际运用能力。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英语备考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实验与理论结合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物理备考需要注重实验与理论的结合，通过实验加深对物理概念和规律的理解，同时加强解题技巧的训练。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物理备考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知识体系构建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化学备考需要注重知识体系的构建，将化学反应、物质性质和实验操作等知识点串联起来，形成完整的知识网络。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化学备考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记忆与理解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生物备考需要注重记忆与理解的结合，通过大量阅读和归纳总结，掌握生物学的基本概念和原理，同时加强实验设计和分析能力的训练。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生物备考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https://d.book118.com/968070134036006044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2024-09-24T06:03:32.512</cp:lastPrinted>
  <dcterms:created xsi:type="dcterms:W3CDTF">2024-09-23T22:03:32Z</dcterms:created>
  <dcterms:modified xsi:type="dcterms:W3CDTF">2024-09-23T22:03:34Z</dcterms:modified>
</cp:coreProperties>
</file>