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A45B2-462F-4562-A4EC-0CD40CE72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C3180-CBAA-4DA1-A2FF-DC0DFBC70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CDCE6-243D-44B2-947F-40AB601B8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BD217-82CD-40BE-8CB7-0F0B9D23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3C7B5F-5120-445A-BC76-F254D9E1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5A5E5D-1B1C-4A75-B473-06E630805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5187F3-6169-4CC7-A290-C7712442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65A0E-9A4E-4C2C-8795-6DBF04F91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75ADE-CB98-4C24-ACEF-C8E134412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F9BF3-1AA5-4201-99B6-544D529A3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3DCBB-CFF2-4F66-9C94-71A80FDCF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71000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变电站消防管理制度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变电站消防管理制度概述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消防安全培训和教育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应急救援预案和演练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消防安全事故处理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消防安全档案管理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随着我国经济的快速发展和电力需求的不断增长，变电站的数量和规模也在不断扩大。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变电站作为电力系统的重要组成部分，其运行安全对于保障电力供应的稳定性和可靠性至关重要。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由于变电站设备的特殊性，一旦发生火灾事故，后果将不堪设想，因此变电站消防管理显得尤为重要。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0580" r="20580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保护生态环境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变电站火灾事故可能引发环境污染，如变压器油泄漏等，变电站消防管理能够有效降低此类风险。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保障电力供应的稳定性和可靠性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变电站消防管理能够确保设备正常运行，避免因火灾事故导致电力供应中断。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维护社会公共安全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变电站作为公共基础设施，其安全运行对于维护社会公共安全具有重要意义。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变电站消防管理的重要性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endParaRPr lang="en-US" sz="1350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5700" b="1">
              <a:solidFill>
                <a:schemeClr val="accent1">
                  <a:alpha val="31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变电站消防管理制度概述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明确消防安全责任人及其职责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确保消防安全责任得到有效落实，明确各级管理人员在消防安全工作中的具体职责和要求。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制定消防安全管理制度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建立健全消防安全管理制度，包括消防安全教育、培训、演练、检查、整改等方面的规定，确保各项消防安全工作有章可循。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定期检查和维护消防设施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对变电站内的消防设施进行定期检查和维护，确保其完好有效，及时发现并处理设施故障或损坏。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配备合格消防器材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根据变电站的实际情况，配备符合国家标准的消防器材，如灭火器、灭火器箱、消防栓等，并确保其处于良好状态。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消防设施和器材管理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https://d.book118.com/968071000114006046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2024-09-27T17:54:33.233</cp:lastPrinted>
  <dcterms:created xsi:type="dcterms:W3CDTF">2024-09-27T09:54:33Z</dcterms:created>
  <dcterms:modified xsi:type="dcterms:W3CDTF">2024-09-27T09:54:35Z</dcterms:modified>
</cp:coreProperties>
</file>