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764C35-4E30-4C73-AC0D-089AE27507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A0D65C-8787-40CA-A85A-65BF5989F4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794D89-FEE6-4B24-8F6A-48BBF2BE15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A6A905-93F8-49F5-84F3-57F3343B12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C5311C-8E1D-4826-8A39-42B0C12D73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EC4D21-EA11-43DC-BEFA-4E6BE141A6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7829BB-76B4-41EB-A964-57FD754A4E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7715B1-E887-42D2-A7B6-C01FFBD6F5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0C4AB0-DD33-4B05-BBA3-870EF799CD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B2CCFE-359A-4E8C-B833-4853A179A9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9BCFC4-306B-46B2-8CE3-63F94CF8CC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7101112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高与课改双重压力下高中语文教师的职业困境及其突围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高中语文教师职业困境现状分析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高中语文教师职业困境成因分析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高中语文教师职业突围策略探讨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高中语文教师职业突围实践案例分享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80" b="8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高中语文课程改革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近年来，高中语文课程经历了多次改革，强调学生的主体地位和综合素质培养，对教师的教育教学能力提出了更高的要求。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高考成绩压力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高考成绩是衡量学生综合素质和选拔人才的重要途径，高中语文教师面临着提高学生语文成绩和培养学生综合素质的双重压力。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教师职业困境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在高考和课改的双重压力下，高中语文教师普遍面临着职业困境，包括工作压力大、职业倦怠、缺乏成就感等问题。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188" r="2118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揭示高中语文教师的职业困境</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通过调查研究，揭示高中语文教师在高考和课改双重压力下所面临的职业困境，为改善教师工作环境和提高教师职业素养提供参考。</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探索高中语文教师的突围路径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针对高中语文教师的职业困境，探索有效的突围路径，包括提升教师的教育教学能力、减轻教师工作压力、增强教师职业成就感等方面。</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促进高中语文教育的健康发展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通过改善高中语文教师的职业困境，提高教师的教育教学质量和工作积极性，进而促进高中语文教育的健康发展。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高中语文教师职业困境现状分析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高中语文教学内容广泛，包括古代文学、现代文学、作文训练等多个方面，要求教师具备深厚的文学素养和教学能力。</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教学内容繁重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部分高中语文教师仍采用传统的灌输式教学方法，导致学生缺乏学习兴趣和主动性。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教学方法陈旧</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目前高中语文教学评价主要以考试成绩为主，忽视了对学生语文素养和综合能力的全面评价。</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教学评价单一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教育教学方面的困境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高中语文教师职称晋升竞争激烈，要求教师具备较高的学术水平和教学成果。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职称晋升困难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500" r="9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培训机会不足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333" r="10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职业认同度低</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部分学校对高中语文教师的培训投入不足，导致教师无法及时更新教学理念和教学方法。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由于语文学科在高考中的分值较低，导致部分学生和家长对高中语文教师的职业认同度不高。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职业发展方面的困境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工作时间长</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高中语文教师的工作时间普遍较长，包括备课、上课、批改作业、辅导学生等多个环节，容易导致身心疲惫。</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工作压力大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高中语文教师面临高考升学压力和学校教学质量的双重压力，容易导致焦虑、抑郁等心理问题。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健康问题突出</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长时间的工作压力和不良的工作习惯容易导致高中语文教师出现颈椎病、腰椎病等健康问题。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500" r="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50" r="1675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身心健康方面的困境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高中语文教师职业困境成因分析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高考成绩是衡量学生和教师的重要指标，导致教师面临巨大的升学压力。</a:t>
            </a:r>
          </a:p>
        </p:txBody>
      </p:sp>
      <p:pic>
        <p:nvPicPr>
          <p:cNvPr id="4" name="Picture 4"/>
          <p:cNvPicPr>
            <a:picLocks noChangeAspect="1"/>
          </p:cNvPicPr>
          <p:nvPr/>
        </p:nvPicPr>
        <p:blipFill>
          <a:blip r:embed="rId2"/>
          <a:srcRect l="13792" r="13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0208" r="10208"/>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高考制度压力</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新的课程改革要求教师不断更新教学理念和方法，适应新的教学要求。</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课程改革挑战</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优质教育资源向重点学校和城市学校倾斜，导致普通学校和农村学校教师面临更大的教学压力。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教育资源分配不均</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教育体制方面的成因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家庭教育缺失</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部分学生家庭教育缺失，导致学生缺乏良好的学习习惯和态度，增加了教师的教学难度。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网络文化冲击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网络文化的普及对传统语文教学造成了一定的冲击，导致学生阅读兴趣下降，阅读量减少。</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社会期望过高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社会对高中语文教师寄予厚望，期望他们能够培养出高素质的学生，导致教师面临巨大的社会压力。</a:t>
            </a:r>
          </a:p>
        </p:txBody>
      </p:sp>
      <p:pic>
        <p:nvPicPr>
          <p:cNvPr id="10" name="Picture 10"/>
          <p:cNvPicPr>
            <a:picLocks noChangeAspect="1"/>
          </p:cNvPicPr>
          <p:nvPr/>
        </p:nvPicPr>
        <p:blipFill>
          <a:blip r:embed="rId2"/>
          <a:srcRect l="13792" r="13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社会环境方面的成因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https://d.book118.com/968071011121006037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2024-09-17T18:19:03.050</cp:lastPrinted>
  <dcterms:created xsi:type="dcterms:W3CDTF">2024-09-17T10:19:03Z</dcterms:created>
  <dcterms:modified xsi:type="dcterms:W3CDTF">2024-09-17T10:19:05Z</dcterms:modified>
</cp:coreProperties>
</file>