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BDFC9-190B-47E4-A6F5-8D603DFEA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39A38-39C2-4E64-A0FC-9599BB414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7A27D-DB62-420C-AA59-BB376AA2D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EF3BD-7F8B-4A9C-8202-14FA87B84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560954-627F-4FFB-A06E-BD429CAE9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CA780B-3B18-4CA4-93AA-F4F17C828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C27819-5D71-4A38-B8AA-DFD4A3CC1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EEF99-7E14-4E21-B95B-19D0B660B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E9700-32EA-4768-A12B-801F6FDC3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B166F-CC45-4BF9-97BD-84059A001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563EF-EB95-4733-B00D-759F4981E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7200712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化学行业职业规划书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化学行业职业发展路径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化学行业职业素质要求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化学行业职业规划策略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化学行业职业发展案例分享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化学行业概述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化学行业的发展现状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当前，我国化学行业正处于转型升级的关键时期，面临着环保压力、产能过剩、技术落后等挑战。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化学行业是国民经济的重要支柱之一，为农业、医药、环保、能源等领域提供关键的化学品和解决方案。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人工智能、大数据等新技术的应用将推动化学行业的智能化发展，提高生产效率和产品质量。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随着市场竞争的加剧，化学行业将更加注重专业化和差异化发展，提高产品的附加值和市场竞争力。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随着环保意识的提高，化学行业将更加注重环保和可持续发展，推动绿色化学的发展。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化学行业的发展趋势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7" r="8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化学行业的重要性和影响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化学行业是国民经济的重要支柱之一，对农业、医药、环保、能源等领域的发展具有关键作用。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化学品的生产和应用直接影响到人们的生活质量和经济发展水平，因此化学行业的发展必须与社会和环境的可持续发展相协调。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化学行业职业发展路径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具备基本化学知识和技能的工程师，负责执行实验和项目。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初级化学工程师通常刚从大学毕业，拥有化学或相关专业学位。他们负责执行实验、收集和分析数据、编写报告，并协助中级和高级化学工程师。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初级化学工程师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具备一定经验和专业知识的工程师，负责独立承担项目和团队管理。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中级化学工程师通常具备3-5年的工作经验，能够独立承担项目，管理团队，以及解决复杂问题。他们需要具备较高的专业知识和技能，能够进行实验设计和数据分析。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中级化学工程师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具备深厚专业知识和丰富经验的工程师，负责领导和管理大型项目和团队。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高级化学工程师通常具备10年以上的工作经验，能够领导和管理大型项目和团队，制定技术路线和战略规划。他们需要具备卓越的专业知识和技能，能够进行技术指导和决策。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高级化学工程师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具备管理和领导能力的专业人士，负责整个企业的运营和管理。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化学行业管理岗位通常需要具备丰富的行业经验和管理经验，能够制定企业战略、管理团队、协调资源、制定预算和计划。他们需要了解市场动态、技术趋势和法律法规，能够进行决策和风险控制。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化学行业管理岗位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化学行业职业素质要求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https://d.book118.com/968072007127006034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2024-09-13T09:48:05.130</cp:lastPrinted>
  <dcterms:created xsi:type="dcterms:W3CDTF">2024-09-13T01:48:05Z</dcterms:created>
  <dcterms:modified xsi:type="dcterms:W3CDTF">2024-09-13T01:48:06Z</dcterms:modified>
</cp:coreProperties>
</file>