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2AF44F-14F1-4E1C-B4FF-4BC8DFB7A4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B7EF8B-8CB4-477B-AB10-8E48051EEE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1D4ECE-C8E3-4AFD-B2E2-B29201E554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3EA72F-E928-41F4-9E1D-A95CE28675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5A4EC5B-9507-45A8-8E2B-660B6D9EB5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1A8927-4A00-4196-9753-A2CA22ED8E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3EA23D9-0F04-42C7-8832-93DBD2CE27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AB5D85-1F44-400D-A183-B23FDAB153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64C755-A671-4A78-9B82-69EE764353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85DC5D-A44F-4DC5-8837-3AC4967702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6D699D-AAA9-4E28-A8FB-31046A5ACF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8073113125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如何通过感恩心态提升员工敬业精神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感恩心态与敬业精神关系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培养员工感恩心态方法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提升员工敬业精神策略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实践案例分享：成功企业如何做到感恩与敬业并重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未来展望：构建持续感恩、高度敬业团队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感恩心态与敬业精神关系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感恩心态是指员工对于企业、领导、同事以及工作环境等所给予的帮助、支持和关怀产生的一种积极认知和情感体验。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有助于员工更加珍惜工作机会，增强对企业的归属感和忠诚度，提高工作满意度和幸福感，从而激发员工的工作积极性和创造力。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感恩心态定义及作用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感恩心态作用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感恩心态定义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敬业精神内涵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敬业精神是指员工在职业活动中所表现出来的一种认真负责、尽职尽责、追求卓越的职业态度和精神风貌。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敬业精神价值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是企业文化的重要组成部分，有助于提高员工的工作质量和效率，增强企业的竞争力和可持续发展能力，同时也有助于员工个人职业成长和实现自我价值。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33813" r="33813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敬业精神内涵及价值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1978" b="2197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27" b="262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951" b="2695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感恩心态对敬业精神影响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增强责任意识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感恩心态使员工更加珍惜工作机会，意识到自己的职责和使命，从而增强责任意识，更加认真负责地完成工作任务。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提高工作投入度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感恩心态使员工对企业和同事的关怀和支持产生积极的情感回应，从而更加热爱自己的工作，提高工作投入度。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促进团队合作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感恩心态有助于员工之间建立良好的人际关系，增强团队凝聚力和协作精神，从而促进团队合作，提高团队绩效。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培养员工感恩心态方法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在企业内部倡导感恩、尊重、互助的文化理念，让员工意识到感恩的重要性。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树立感恩文化理念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000" r="20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举办感恩活动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树立榜样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083" r="18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定期举办感恩主题的活动，如感恩节庆祝、感恩墙等，让员工有机会表达对他人的感激之情。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领导层要以身作则，展示感恩的行为和态度，成为员工的榜样。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营造良好企业文化氛围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为员工提供心理咨询服务，帮助他们处理工作和生活中的压力，增强心理韧性。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5167" b="15167"/>
          <a:stretch>
            <a:fillRect/>
          </a:stretch>
        </p:blipFill>
        <p:spPr>
          <a:xfrm>
            <a:off x="5168347" y="1536628"/>
            <a:ext cx="1898907" cy="1898908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3208" r="13208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提供心理咨询服务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及时了解员工的需求和困难，积极给予支持和帮助，让员工感受到企业的关怀。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关注员工需求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建立员工互助机制，鼓励员工之间互相帮助，共同解决问题，增强团队凝聚力。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鼓励员工互助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加强员工心理辅导与关怀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组织员工参与公益活动，如志愿服务、环保活动等，让员工感受到奉献社会的意义和价值。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组织公益活动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鼓励员工自发组织或参与公益活动，提供必要的支持和资源，激发员工的公益热情。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支持员工自发公益行动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强调企业的社会责任，让员工意识到自己的工作对社会的影响和贡献，从而更加珍惜和投入工作。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倡导企业社会责任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鼓励员工参与公益活动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提升员工敬业精神策略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https://d.book118.com/968073113125006037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2024-09-17T20:33:50.954</cp:lastPrinted>
  <dcterms:created xsi:type="dcterms:W3CDTF">2024-09-17T12:33:50Z</dcterms:created>
  <dcterms:modified xsi:type="dcterms:W3CDTF">2024-09-17T12:33:53Z</dcterms:modified>
</cp:coreProperties>
</file>