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834B1-7DAD-468D-98C8-305EE95B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6F33E-1487-4DC7-8520-EB9D4C91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C8B17-F2CB-4725-A296-52438977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C0B46-5C1C-4183-8BC4-074853A10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98DC1-77EF-4C2C-AD3E-06732C12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5DE02-68C6-4021-97A2-68CDF2F3E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AE112-A526-487C-BFAD-31E02FE5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3181-0A2E-4C6A-A342-588BA9A8B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EBB50-46DF-434A-A7CB-8BB60483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C93AA-E39F-4020-A6DD-8DC95BC8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A56AF-ABA1-47B3-A8E2-2C07D707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504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运营部门绩效考核管理方案的绩效激励与激励政策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绩效激励政策设计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绩效考核指标体系构建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绩效激励政策实施与监控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绩效激励政策优化建议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146" r="42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随着公司规模扩大和市场竞争加剧，为提高运营部门工作效率和员工积极性，制定绩效考核管理方案。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明确工作目标和考核标准，激励员工努力工作，实现公司与员工共同发展。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运营部门全体员工，包括运营经理、运营专员、数据分析师等。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涵盖运营部门各项工作任务，如用户增长、活跃度提升、营收目标等。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以季度为周期进行考核，年底进行综合评定。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制定考核计划与目标→员工自评→上级评价→绩效面谈与反馈→结果应用与激励。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绩效激励政策设计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通过绩效激励政策，激发运营部门员工的工作积极性和创造力，提高整体业绩和团队凝聚力。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公平、公正、公开，以业绩为导向，注重长期激励与短期激励相结合。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设立团队目标奖金、团队活动等，鼓励团队成员之间的协作和共同努力。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设立奖金、提成、股票期权等物质奖励，根据员工绩效表现进行差异化分配。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提供晋升机会、培训学习、荣誉称号等非物质奖励，满足员工个人成长和职业发展的需求。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激励手段及措施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33" r="2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定期评估和调整绩效激励政策，确保其适应公司战略和市场环境的变化，保持其有效性和吸引力。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制定详细的绩效激励政策实施方案，包括激励目标、激励手段、考核标准、实施时间等。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对运营部门员工进行宣传和培训，确保员工充分了解和认同绩效激励政策。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激励政策实施计划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绩效考核指标体系构建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销售额与利润率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反映运营部门提供的服务质量和客户体验。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新客户获取率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考核运营部门在资源利用和成本节约方面的表现。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衡量运营部门在市场上的表现及盈利能力。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体现运营部门在拓展市场方面的能力。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根据运营部门承担的任务数量、难度和时限进行评估。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对运营部门的工作成果进行定期检查和评价，包括文案、设计、活动策划等的质量。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衡量运营部门在给定时间内完成任务的速度和准确性。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工作量与工作质量评估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https://d.book118.com/968075043030006035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2024-09-13T22:02:33.573</cp:lastPrinted>
  <dcterms:created xsi:type="dcterms:W3CDTF">2024-09-13T14:02:33Z</dcterms:created>
  <dcterms:modified xsi:type="dcterms:W3CDTF">2024-09-13T14:02:35Z</dcterms:modified>
</cp:coreProperties>
</file>