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0AF8EC-11A3-4B09-8DE9-BAC658D217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FCA550-D65E-4D69-91F3-700F3C336C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70CBB9-3768-4CF2-8005-74574E0EEF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2312DD-D20C-485A-A806-BFEA8772B8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32E0BFE-FF88-4183-9DBA-AD80070C2D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4D6D79D-6FF1-431F-AED2-86C1DC0CCC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35DA878-D203-4A89-8CA5-352038D573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7C4F18-A64E-4017-A864-F96ED6EC89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F82B06-2389-410A-AB3B-54340A2DA9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396EB5-A488-4CE5-8673-D1BB2C1B44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23FCE5-06A5-4917-A424-D993154CA8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8100001075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供应链优化计划执行情况进度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供应链优化计划概述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执行情况进度总览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各部门执行情况详细分析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存在问题与挑战分析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改进措施与未来计划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提升供应链效率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通过优化供应链流程，降低运营成本，提高运营效率。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应对市场变化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适应市场需求变化，提升供应链的灵活性和响应速度。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促进企业可持续发展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通过供应链优化，推动企业实现绿色、低碳、可持续发展。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汇报供应链优化计划的制定、实施及执行情况。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计划执行情况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对供应链优化计划的执行进度进行评估，包括已完成的工作、未完成的工作、存在的问题和困难等。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进度评估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6299" r="6299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根据当前执行情况和进度评估，提出未来供应链优化的改进计划和措施。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未来计划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供应链优化计划概述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通过优化流程、引入先进技术和管理方法，降低运营成本，提高运作效率。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提高供应链效率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24" b="24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加强供应商合作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542" r="1454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优化库存管理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与供应商建立长期稳定的合作关系，确保原材料供应的稳定性和质量。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通过精准的需求预测和库存规划，减少库存积压和浪费，提高库存周转率。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计划目标和策略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9460" r="1946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对现有供应链进行深入调研，识别问题和改进机会。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调研分析阶段（1-2个月）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根据调研结果，制定针对性的优化方案和实施计划。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制定优化方案（1个月）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按照实施计划，逐步推进各项优化措施，确保计划的顺利执行。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实施优化措施（3-6个月）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建立监控机制，定期评估优化效果，及时调整改进方案，确保供应链持续优化。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监控与评估阶段（持续进行）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计划关键步骤和时间表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执行情况进度总览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自项目启动以来，供应链优化计划已执行6个月。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计划执行时间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整体计划进度已完成80%，其中各项任务按照预定时间节点有序推进。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完成情况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部分环节受外部因素影响，进度有所滞后，已采取相应措施进行补救。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存在的问题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整体进度情况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第一个里程碑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第二个里程碑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第三个里程碑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第四个里程碑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关键里程碑达成情况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完成供应链现状分析，提出优化建议。实际完成时间与计划相符，提出的优化建议得到领导认可。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建立供应链协同平台，提升信息传递效率。按计划进行，预计下月完成，将大幅提升供应链协同效率。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完成供应商整合，实现集中采购。提前一个月完成，采购成本降低10%。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实现库存优化，降低库存成本。受市场波动影响，进度稍有滞后，正在调整库存策略以应对市场变化。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https://d.book118.com/968100001075006031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2024-09-08T13:55:28.808</cp:lastPrinted>
  <dcterms:created xsi:type="dcterms:W3CDTF">2024-09-08T05:55:28Z</dcterms:created>
  <dcterms:modified xsi:type="dcterms:W3CDTF">2024-09-08T05:55:30Z</dcterms:modified>
</cp:coreProperties>
</file>