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FE53E-FABA-4B4A-8CFC-E1CB84847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E5EBF-3258-444C-9F11-168D151C9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4BECF-BCC1-4C10-990C-4DEC91FB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FD5FA-176B-4A61-BEAE-52BF2148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D80D28-01F9-400A-AF1E-4EEAD0B97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61861-5FDD-40A5-B1AC-612B97304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CE512D-8F47-413C-82DF-E6F5BD898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64CBF-A167-4763-AAA4-DEA13DABE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A73B3-3AE4-4BE9-8DE1-1FEFDAA8D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EB20E-46D2-4F5D-80D2-58A5DB472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EBB9C-0710-4ECD-A234-96F5CD705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0015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让教师的生命质量不断升华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教师职业的挑战与压力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提升教师生命质量的策略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教师个人成长与专业发展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营造积极的学校文化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教师与学生共同成长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教师职业的挑战与压力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84" b="1378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时间不自由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评价机制不完善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教师需要承担大量的教学任务，包括备课、上课、批改作业、辅导学生等，工作量较大。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教师的工作时间通常比较固定，且需要花费大量时间处理学校事务和与家长沟通，缺乏自由支配的时间。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教师的评价机制存在一定的不完善之处，如过于注重学生的考试成绩等，给教师带来了一定的压力。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学生个性差异较大，教师需要针对不同学生的特点进行教学，以满足不同学生的需求。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部分学生可能会出现行为问题，如打架、逃课等，教师需要及时处理并对学生进行教育。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教师需要关注学生的考试成绩，并对其进行辅导和激励，以提高学生的学业水平。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学生个性差异大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学生行为问题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学生成绩压力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家庭与工作的时间冲突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家庭对工作的支持不足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工作对家庭的影响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家庭与工作的平衡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家庭成员可能对教师的工作不够理解或支持不足，导致教师感到家庭和工作难以平衡。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教师的工作压力可能会影响到家庭生活，如情绪波动、时间不足等，需要教师合理调整自己的状态。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教师的工作时间可能与家庭生活的时间相冲突，如需要加班或处理学校事务等。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教师心理健康的重要性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心理健康是指个体内部心理活动和外部环境的协调一致，以及个体在认知、情感、意志等方面的积极发展。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心理健康强调个体内部心理活动的平衡与和谐，以及个体对外部环境的适应和应对能力。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教师心理健康对教育教学质量的影响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教师心理健康对学生心理健康的影响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教师心理健康的影响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心理健康的教师能够更好地应对工作压力，提高工作效率，对学生产生积极的影响，提高教育教学质量。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教师的情绪状态、行为表现和师生关系等都会对学生产生影响，心理健康的教师能够更好地关注和满足学生的情感需求，促进学生的心理健康发展。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提高教师的心理素质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加强教师心理素质的培养，提高教师的自我调节能力、应对压力的能力等，有助于预防和解决教师心理健康问题。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建立良好的工作环境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优化教师的工作环境，减轻工作压力，提高福利待遇等，能够提高教师的心理健康水平。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建立教师心理健康支持系统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学校和社会应该建立完善的教师心理健康支持系统，提供心理咨询、心理疏导等服务，帮助教师解决心理问题。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教师心理健康问题的预防与解决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https://d.book118.com/968100015032006025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2024-09-01T18:38:39.253</cp:lastPrinted>
  <dcterms:created xsi:type="dcterms:W3CDTF">2024-09-01T10:38:39Z</dcterms:created>
  <dcterms:modified xsi:type="dcterms:W3CDTF">2024-09-01T10:38:41Z</dcterms:modified>
</cp:coreProperties>
</file>