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540D03-9692-4831-BF3A-8779420DA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40C770-8F43-488C-AE89-1E411C292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F53E8-C65A-4833-84C0-D62E47859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52F94A-7329-4C8D-92C2-DAC2D992D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41717B-D3E4-4FEB-9B92-28FA3E009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F0CA8B-A3C3-467F-ADAA-38A5C4AA5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F60236-E12B-42A8-BA1F-E95F52234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F0F098-650F-4062-8481-E72BB837F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C7DCDC-3A77-4F59-9876-4801EE90B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2C108-D3F6-446D-A0A4-423DE3BB4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CFA71F-4B48-47D4-ACB9-23FC35703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0003300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十个规定动作：提升工作效率与团队协作\n## 1.深入了解十个规定动作的背景与意义\n### 1.1十个规定动作的起源与发展历程\n### 1.2十个规定动作在企业中的应用与价值\n### 1.3十个规定动作对工作效率与团队协作的影响\n## 2.十个规定动作的具体内容与要求\n### 2.1规定动作一：制定并遵守工作标准\n### 2.2规定动作二：明确工作职责与目标\n### 2.3规定动作三：保持工作场所整洁与有序\n## 3.如何有效地执行十个规定动作\n### 3.1制定执行计划与策略，确保规定动作的落实\n### 3.2加强培训与指导，提高员工执行规定动作的能力\n### 3.3建立监督与激励机制，促进员工自觉遵守规定动作\n## 4.十个规定动作在团队协作中的应用与实践\n### 4.1运用规定动作一，提高团队沟通效率\n### 4.2运用规定动作二，明确团队角色与职责\n### 4.3运用规定动作三，促进团队成员间的协作与互助\n## 5.十个规定动作对企业文化的影响与塑造\n### 5.1规定动作对企业文化的作用与价值\n### 5.2通过规定动作，塑造积极的企业文化氛围\n### 5.3持续优化规定动作，推动企业文化的创新与升级\n## 6.十个规定动作在实际工作中的应用案例与分析\n### 6.1规定动作一在实际工作中的应用与效果\n### 6.2规定动作二在实际工作中的应用与效果\n### 6.3规定动作三在实际工作中的应用与效果\n## 7.如何根据企业特点与需求，调整与优化十个规定动作\n### 7.1分析企业特点与需求，确定规定动作的调整方向\n### 7.2结合企业实际情况，制定优化方案与措施\n### 7.3持续跟踪与评估，确保优化效果的实现\n## 8.十个规定动作在未来企业发展的趋势与前景\n### 8.1十个规定动作在企业发展中的长期价值与影响\n### 8.2未来企业发展的趋势与十个规定动作的适应性\n### 8.3十个规定动作在企业未来发展中的创新与拓展\n## 9.结论：十个规定动作对企业的重要性与价值\n### 9.1十个规定动作对提升工作效率与团队协作的作用\n### 9.2十个规定动作在企业文化建设与发展的意义\n### 9.3持续优化与执行十个规定动作，推动企业持续发展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4000"/>
              <a:t>十个规定动作：提升工作效率与团队协作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2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深入了解十个规定动作的背景与意义</a:t>
            </a:r>
            <a:endParaRPr/>
          </a:p>
        </p:txBody>
      </p:sp>
      <p:sp>
        <p:nvSpPr>
          <p:cNvPr id="83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84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6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起源：十个规定动作起源于20世纪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50年代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的美国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当时，美国企业面临着生产效率低下、员工满意度低等问题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为了解决这些问题，美国管理学家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弗雷德里克·泰勒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提出了一套科学的管理方法，即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泰勒主义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泰勒主义的核心思想是通过规定一系列的标准动作，提高工作效率和员工满意度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发展：十个规定动作在随后的几十年里得到了不断的发展和完善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不同国家和行业的企业根据自己的实际情况，对规定动作进行了修改和优化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随着管理理论和实践的不断发展，十个规定动作也逐渐成为现代企业管理的重要组成部分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意义：十个规定动作对于提升工作效率和团队协作具有重要意义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规定动作为企业提供了一套科学的管理方法和工具，有助于提高生产效率和质量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通过执行规定动作，企业可以更好地发挥员工的潜能，提高员工的工作满意度和忠诚度</a:t>
            </a:r>
            <a:endParaRPr/>
          </a:p>
        </p:txBody>
      </p:sp>
      <p:sp>
        <p:nvSpPr>
          <p:cNvPr id="1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十个规定动作的起源与发展历程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4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4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4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应用：十个规定动作在企业中得到了广泛的应用</a:t>
                </a:r>
                <a:endParaRPr/>
              </a:p>
            </p:txBody>
          </p:sp>
          <p:sp>
            <p:nvSpPr>
              <p:cNvPr id="24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企业通过制定和执行规定动作，规范员工的工作行为和流程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通过规定动作，企业可以实现对员工工作的有效管理和监控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规定动作还可以帮助企业提高生产效率和产品质量，降低生产成本</a:t>
                </a:r>
                <a:endParaRPr/>
              </a:p>
            </p:txBody>
          </p:sp>
        </p:grpSp>
        <p:grpSp>
          <p:nvGrpSpPr>
            <p:cNvPr id="24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价值：十个规定动作对企业具有很高的价值</a:t>
                </a:r>
                <a:endParaRPr/>
              </a:p>
            </p:txBody>
          </p:sp>
          <p:sp>
            <p:nvSpPr>
              <p:cNvPr id="25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提高生产效率：通过规定动作，企业可以实现对员工工作的标准化和规范化，提高生产效率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提高产品质量：规定动作有助于企业实现对生产过程的监控和管理，提高产品质量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降低生产成本：通过规定动作，企业可以降低生产成本，提高企业的竞争力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提高员工满意度：规定动作有助于企业发挥员工的潜能，提高员工的工作满意度和忠诚度</a:t>
                </a:r>
                <a:endParaRPr/>
              </a:p>
            </p:txBody>
          </p:sp>
          <p:sp>
            <p:nvSpPr>
              <p:cNvPr id="25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十个规定动作在企业中的应用与价值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59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提高工作效率：十个规定动作通过对员工工作的标准化和规范化，有助于提高工作效率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规定动作明确了员工的工作职责和目标，使员工清楚地知道自己的工作内容和要求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通过规定动作，企业可以实现对员工工作的有效管理和监控，及时发现和解决问题</a:t>
                </a:r>
                <a:endParaRPr/>
              </a:p>
            </p:txBody>
          </p:sp>
        </p:grpSp>
        <p:grpSp>
          <p:nvGrpSpPr>
            <p:cNvPr id="262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促进团队协作：十个规定动作有助于提高团队协作的效率和效果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规定动作明确了团队成员的角色和职责，使团队成员清楚自己的分工和协作要求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通过规定动作，企业可以促进团队成员间的沟通与协作，提高团队的整体效能</a:t>
                </a:r>
                <a:endParaRPr/>
              </a:p>
            </p:txBody>
          </p:sp>
        </p:grpSp>
        <p:grpSp>
          <p:nvGrpSpPr>
            <p:cNvPr id="265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培养良好企业文化：十个规定动作有助于培养企业的良好企业文化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规定动作体现了企业的核心价值观和管理理念，有助于员工理解和认同企业文化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通过执行规定动作，企业可以塑造积极、规范、高效的企业文化氛围</a:t>
                </a:r>
                <a:endParaRPr/>
              </a:p>
            </p:txBody>
          </p: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十个规定动作对工作效率与团队协作的影响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十个规定动作的具体内容与要求</a:t>
            </a:r>
            <a:endParaRPr/>
          </a:p>
        </p:txBody>
      </p:sp>
      <p:sp>
        <p:nvSpPr>
          <p:cNvPr id="27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7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7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制定工作标准：企业应根据生产流程、岗位职责和工作要求，制定详细的工作标准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工作标准应包括工作内容、工作方法、工作质量等方面的要求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工作标准应具有可操作性和可衡量性，以便于员工理解和执行</a:t>
                </a:r>
                <a:endParaRPr/>
              </a:p>
            </p:txBody>
          </p:sp>
        </p:grpSp>
        <p:grpSp>
          <p:nvGrpSpPr>
            <p:cNvPr id="27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遵守工作标准：员工应严格遵守企业制定的工作标准，按照规定的流程和要求进行工作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员工应养成良好的工作习惯，不断提高自己的工作技能和效率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企业应加强对员工遵守工作标准的监督和管理，确保工作标准的落实</a:t>
                </a:r>
                <a:endParaRPr/>
              </a:p>
            </p:txBody>
          </p:sp>
        </p:grpSp>
      </p:grp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规定动作一：制定并遵守工作标准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8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明确工作职责：企业应明确员工的岗位职责和工作范围，使员工清楚自己的工作内容和要求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岗位职责应包括工作任务、工作权限、工作质量等方面的要求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企业应建立完善的岗位责任制，明确不同岗位的职责和权限</a:t>
                </a:r>
                <a:endParaRPr/>
              </a:p>
            </p:txBody>
          </p:sp>
        </p:grpSp>
        <p:grpSp>
          <p:nvGrpSpPr>
            <p:cNvPr id="28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设定工作目标：企业应与员工共同设定明确、可衡量的工作目标，以便于员工在工作中保持动力和方向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工作目标应具有挑战性和可实现性，与员工的绩效挂钩，激励员工努力工作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企业应定期对员工的工作目标进行评估和调整，确保工作目标的实现</a:t>
                </a:r>
                <a:endParaRPr/>
              </a:p>
            </p:txBody>
          </p:sp>
        </p:grpSp>
      </p:grpSp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规定动作二：明确工作职责与目标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9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保持工作场所整洁：员工应保持工作场所的清洁和整洁，确保工作环境符合生产要求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企业应制定工作场所清洁和整理的规定，提供必要的清洁工具和设施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员工应养成良好的清洁和整理习惯，定期对工作场所进行清洁和整理</a:t>
                </a:r>
                <a:endParaRPr/>
              </a:p>
            </p:txBody>
          </p:sp>
        </p:grpSp>
        <p:grpSp>
          <p:nvGrpSpPr>
            <p:cNvPr id="29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保持工作有序：员工应养成良好的工作习惯，确保工作内容和流程的有序进行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企业应制定工作规划和时间管理的规定，帮助员工合理安排工作和时间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员工应严格按照规定的工作流程和时间要求开展工作，避免工作中的随意性和盲目性</a:t>
                </a:r>
                <a:endParaRPr/>
              </a:p>
            </p:txBody>
          </p:sp>
        </p:grpSp>
      </p:grpSp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规定动作三：保持工作场所整洁与有序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如何有效地执行十个规定动作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制定执行计划：企业应根据十个规定动作的要求，制定具体的执行计划和时间表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执行计划应包括规定的动作内容、执行标准、时间安排等方面的要求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企业应确保执行计划的可行性和可操作性，以便于员工按照计划执行规定动作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制定执行策略：企业应制定有效的执行策略，确保规定动作的落实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执行策略应包括培训、指导、监督、激励等方面的措施，以帮助员工掌握规定动作的执行方法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企业应建立完善的执行机制，确保规定动作的顺利执行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制定执行计划与策略，确保规定动作的落实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加强培训：企业应定期开展规定动作的培训，帮助员工掌握规定动作的执行方法和要求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培训应包括规定动作的内容、目的、执行方法等方面的内容，以提高员工的认知和理解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企业应结合员工的实际情况，采取不同的培训方式和手段，提高培训效果</a:t>
                </a:r>
                <a:endParaRPr/>
              </a:p>
            </p:txBody>
          </p:sp>
        </p:grpSp>
        <p:grpSp>
          <p:nvGrpSpPr>
            <p:cNvPr id="2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加强指导：企业应加强对员工执行规定动作的指导，确保员工能够正确执行规定动作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指导应包括规定动作的执行要点、注意事项、问题解决等方面的内容，以帮助员工解决执行过程中的问题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企业应建立完善的指导机制，为员工提供及时、有效的指导和支持</a:t>
                </a:r>
                <a:endParaRPr/>
              </a:p>
            </p:txBody>
          </p: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加强培训与指导，提高员工执行规定动作的能力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3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建立监督机制：企业应建立完善的监督机制，确保员工自觉遵守规定动作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监督应包括对员工执行规定动作的过程和结果的监督，以便于及时发现和纠正问题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企业应采取多种监督手段，如定期检查、随机抽查等，提高监督效果</a:t>
                </a:r>
                <a:endParaRPr/>
              </a:p>
            </p:txBody>
          </p:sp>
        </p:grpSp>
        <p:grpSp>
          <p:nvGrpSpPr>
            <p:cNvPr id="3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建立激励机制：企业应建立有效的激励机制，激励员工自觉遵守规定动作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激励应包括对员工执行规定动作的绩效奖励、晋升机会等方面的激励，以提高员工的积极性和主动性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企业应建立公平、合理的激励机制，确保激励措施的有效性和持续性</a:t>
                </a:r>
                <a:endParaRPr/>
              </a:p>
            </p:txBody>
          </p:sp>
        </p:grpSp>
      </p:grpSp>
      <p:sp>
        <p:nvSpPr>
          <p:cNvPr id="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建立监督与激励机制，促进员工自觉遵守规定动作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8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十个规定动作在团队协作中的应用与实践</a:t>
            </a:r>
            <a:endParaRPr/>
          </a:p>
        </p:txBody>
      </p:sp>
      <p:sp>
        <p:nvSpPr>
          <p:cNvPr id="39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04</a:t>
            </a:r>
            <a:endParaRPr kumimoji="1" lang="zh-CN" altLang="en-US"/>
          </a:p>
        </p:txBody>
      </p:sp>
      <p:cxnSp>
        <p:nvCxnSpPr>
          <p:cNvPr id="40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4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制定沟通规范：团队应制定明确的沟通规范，确保团队成员之间的信息传递和沟通效率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沟通规范应包括沟通渠道、沟通方式、沟通内容等方面的要求，以便于团队成员之间的高效沟通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团队应建立完善的沟通机制，为团队成员提供及时、准确的信息支持</a:t>
                </a:r>
                <a:endParaRPr/>
              </a:p>
            </p:txBody>
          </p:sp>
        </p:grpSp>
        <p:grpSp>
          <p:nvGrpSpPr>
            <p:cNvPr id="4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提高沟通技能：团队成员应加强沟通技能的培养，提高沟通效果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团队成员应学会倾听、表达、反馈等沟通技巧，以便于更好地理解他人的观点和需求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团队成员应积极参与团队沟通，分享信息和经验，提高团队的整体沟通效率</a:t>
                </a:r>
                <a:endParaRPr/>
              </a:p>
            </p:txBody>
          </p:sp>
        </p:grpSp>
      </p:grpSp>
      <p:sp>
        <p:nvSpPr>
          <p:cNvPr id="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运用规定动作一，提高团队沟通效率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5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5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明确角色定位：团队应明确每个成员的角色和职责，确保团队成员之间的分工和协作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角色定位应基于团队目标和成员能力，以便于充分发挥团队成员的优势和专长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团队应建立角色定位机制，为团队成员提供明确的角色指引和职责要求</a:t>
                </a:r>
                <a:endParaRPr/>
              </a:p>
            </p:txBody>
          </p:sp>
        </p:grpSp>
        <p:grpSp>
          <p:nvGrpSpPr>
            <p:cNvPr id="5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落实工作职责：团队成员应严格按照自己的职责和要求开展工作，确保团队工作的顺利进行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团队成员应学会时间管理、任务分配等工作能力，以便于高效地完成工作任务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团队成员应积极参与团队决策，提供意见和建议，提高团队工作的质量和效果</a:t>
                </a:r>
                <a:endParaRPr/>
              </a:p>
            </p:txBody>
          </p: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运用规定动作二，明确团队角色与职责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6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建立协作机制：团队应建立完善的协作机制，促进团队成员之间的协作与互助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协作机制应包括协作流程、协作方式、协作资源等方面的内容，以便于团队成员之间的顺利协作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团队应建立协作平台，为团队成员提供信息、资源、工具等方面的支持</a:t>
                </a:r>
                <a:endParaRPr/>
              </a:p>
            </p:txBody>
          </p:sp>
        </p:grpSp>
        <p:grpSp>
          <p:nvGrpSpPr>
            <p:cNvPr id="6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培养互助精神：团队成员应加强互助精神的培养，提高团队协作的效果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团队成员应学会主动帮助他人、分享经验和资源，以便于形成良好的团队氛围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团队成员应积极参与团队活动，增进团队成员之间的了解和信任，提高团队协作的凝聚力</a:t>
                </a:r>
                <a:endParaRPr/>
              </a:p>
            </p:txBody>
          </p:sp>
        </p:grpSp>
      </p:grpSp>
      <p:sp>
        <p:nvSpPr>
          <p:cNvPr id="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运用规定动作三，促进团队成员间的协作与互助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9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十个规定动作对企业文化的影响与塑造</a:t>
            </a:r>
            <a:endParaRPr/>
          </a:p>
        </p:txBody>
      </p:sp>
      <p:sp>
        <p:nvSpPr>
          <p:cNvPr id="70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05</a:t>
            </a:r>
            <a:endParaRPr kumimoji="1" lang="zh-CN" altLang="en-US"/>
          </a:p>
        </p:txBody>
      </p:sp>
      <p:cxnSp>
        <p:nvCxnSpPr>
          <p:cNvPr id="71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7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7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塑造企业文化：十个规定动作体现了企业的核心价值观和管理理念，有助于企业文化的塑造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企业文化应包括企业的使命、愿景、价值观等方面的内容，以引导员工的行为和价值观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企业应通过执行规定动作，使员工理解和认同企业文化，形成共同的行为准则和价值取向</a:t>
                </a:r>
                <a:endParaRPr/>
              </a:p>
            </p:txBody>
          </p:sp>
        </p:grpSp>
        <p:grpSp>
          <p:nvGrpSpPr>
            <p:cNvPr id="7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促进企业发展：企业文化对企业发展具有重要的推动作用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优秀的企业文化能够提高员工的凝聚力和工作积极性，提高企业的生产效率和质量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企业文化有助于企业塑造良好的品牌形象，提高企业的市场竞争力和可持续发展能力</a:t>
                </a:r>
                <a:endParaRPr/>
              </a:p>
            </p:txBody>
          </p:sp>
        </p:grpSp>
      </p:grpSp>
      <p:sp>
        <p:nvSpPr>
          <p:cNvPr id="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规定动作对企业文化的作用与价值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https://d.book118.com/968100033002006041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十个规定动作：提升工作效率与团队协作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2024-09-19T15:14:25.900</cp:lastPrinted>
  <dcterms:created xsi:type="dcterms:W3CDTF">2024-09-19T07:14:25Z</dcterms:created>
  <dcterms:modified xsi:type="dcterms:W3CDTF">2024-09-19T07:14:28Z</dcterms:modified>
</cp:coreProperties>
</file>