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26E9A-F936-423A-A5E3-F31D4323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B2F7B-FCBD-42B5-9176-166810C8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9509F-15BA-41E0-BA14-C0FD04D4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9ECC2-4EC4-4169-ACC6-82C0719BB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EDF23-ADFA-45DF-B06B-8D44E7302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92D51-3106-4D1A-9202-9FEDE7DE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5B04E-A757-4CFE-AC3C-B8B9E203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BF301-F13A-42F3-BF5E-85B66E4B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FF76F-7E27-4DA8-A781-4E0315BD2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5D91-E63E-4D99-91CB-C4D9DAD6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FE5BD-2772-4A2C-8B55-076258291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013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静电安全科普知识与常识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生活中常见静电现象解析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工业领域静电安全问题剖析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静电安全防护措施与方法探讨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静电安全检测与评估方法介绍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总结与展望：提高全民静电安全意识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静电基本概念与原理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" r="29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静电是指静止状态下的电荷，通常是由不同物质接触或摩擦而产生的。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物质由原子或分子组成，原子内部有带正电的质子和带负电的电子。当两个不同物质接触时，其中一个物质会失去电子带正电，另一个物质会得到电子带负电，从而产生静电。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静电荷周围存在电场，该电场对周围电荷产生作用力，使其受到吸引或排斥。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指两点间电势的差值，通常用伏特（V）表示。在静电场中，电位差是产生电流的原因。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静电场与电位差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当两个带有不同电荷的物体接近时，它们之间的空气或其他介质会被击穿，形成电流通路，使电荷中和，这种现象称为静电放电。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静电放电会产生电火花，可能引起火灾或爆炸；同时，静电放电会对电子设备造成干扰或损坏，影响设备的正常运行。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静电放电现象及危害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生活中常见静电现象解析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当两个不同材质的物体相互摩擦时，一个物体会失去电子带正电，另一个物体得到电子带负电。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衣物材质影响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静电消除方法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合成纤维衣物比棉质衣物更容易产生静电，因为合成纤维导电性差，摩擦时容易积累电荷。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用湿纸巾擦拭衣物，或者将衣物挂在与大地连接的金属衣架上，可以消除静电。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衣物摩擦产生静电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58" b="108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空气干燥导致静电累积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空气湿度与静电关系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干燥的空气容易导致静电累积，因为空气中的水分能够导电，将电荷导入大地。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在干燥环境下，静电放电可能会引发火灾或爆炸，尤其是在易燃易爆场所。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保持室内湿度适中，使用加湿器或者在室内放置水盆等方法增加空气湿度。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人体在日常活动中会不断与周围物体摩擦，从而产生静电。此外，穿着合成纤维衣物或走在地毯上也容易使人体带电。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人体带电原因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当人体积累的电荷达到一定程度时，会通过接触金属物体或者与其他人接触等方式放电。放电时会产生电击感，甚至引发火花。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人体放电现象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" r="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避免在易燃易爆场所穿着合成纤维衣物；在接触金属物体前，先用手触摸一下墙壁或地面等接地物体，以释放身体静电。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人体带电与放电过程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工业领域静电安全问题剖析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在石油化工行业，静电可能导致火灾、爆炸等严重事故，对人员安全和企业资产构成威胁。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采用防静电设备和材料，如防静电地板、防静电工作服等；对设备和管道进行定期检查和维护，确保其接地良好；控制物料流速，避免产生过多的静电。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石油化工行业静电危害及防范措施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粉末加工过程中，粉末颗粒间的摩擦和碰撞容易产生静电，可能导致粉末团聚、粘附在设备上，甚至引发火灾。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保持生产环境的湿度适中，以减少静电的产生；使用抗静电剂对粉末进行处理，降低其静电性能；定期对设备进行清洁和维护，防止粉末堆积。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粉末加工行业静电风险控制策略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https://d.book118.com/968100135035006025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2024-09-01T19:37:10.323</cp:lastPrinted>
  <dcterms:created xsi:type="dcterms:W3CDTF">2024-09-01T11:37:10Z</dcterms:created>
  <dcterms:modified xsi:type="dcterms:W3CDTF">2024-09-01T11:37:12Z</dcterms:modified>
</cp:coreProperties>
</file>