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0A8DF-89A8-44F8-AA80-8DA6B70D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8A237-2D1E-48C0-9B4B-16BBBD873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86F50-07E3-4B5C-B870-2EE8378B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9366D-FDD6-4CAD-9043-70935D48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B768D-EB71-4B95-864C-D8426D00C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531F5-EC66-44E9-B86C-5B3F89A59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2B5E8-DD6D-49A0-A9DB-CBEAE37A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30E27-A951-421B-AD17-E874C93FC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C8EC5-F826-44EE-A2F5-AF2C1EA7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26915-7615-4850-8839-C002514E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0AF1C-F46C-47D3-A51B-0550C09C4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1017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低血糖护理常规PPT\n## 1.低血糖的基本概念与原因分析\n### 1.1低血糖的定义与诊断标准\n### 1.2低血糖的常见原因及分类\n### 1.3低血糖对机体的影响\n## 2.低血糖的临床症状与诊断\n### 2.1低血糖的早期症状与警示信号\n### 2.2低血糖的诊断方法与流程\n### 2.3低血糖的实验室检查与评估\n## 3.低血糖的预防策略与措施\n### 3.1健康教育与生活方式指导\n### 3.2合理的饮食与运动计划\n### 3.3药物管理与血糖监测\n## 4.低血糖的紧急处理与救治\n### 4.1低血糖的紧急处理步骤与方法\n### 4.2低血糖的救治措施与药物选择\n### 4.3低血糖的护理干预与心理支持\n## 5.低血糖患者的长期管理与康复\n### 5.1低血糖患者的随访与监测计划\n### 5.2低血糖患者的心理调适与康复\n### 5.3低血糖患者的健康教育与管理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低血糖护理常规PPT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低血糖的基本概念与原因分析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低血糖的定义与诊断标准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血糖水平低于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的最低值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空腹血糖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低于3.9mmol/L（70mg/dL）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严重低血糖可能导致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神经系统损害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生命危险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：出现低血糖的常见症状，如出汗、颤抖、心悸等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血糖测量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：血糖水平低于正常范围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补糖试验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：血糖水平在补糖后迅速升高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低血糖的常见原因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胰岛素或降糖药物使用不当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：如胰岛素过量、药物使用不当等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饮食不当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：如进食过少、进食时间不规律等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运动过度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：如剧烈运动、运动时间过长等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：如肝病、肾病、甲状腺功能亢进等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低血糖的分类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：出现严重症状，如意识丧失、抽搐、昏迷等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：出现中度症状，如出汗、颤抖、心悸等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：出现轻微症状，如头晕、乏力、出汗等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低血糖的常见原因及分类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对神经系统的影响</a:t>
                </a:r>
                <a:endParaRPr/>
              </a:p>
            </p:txBody>
          </p:sp>
          <p:sp>
            <p:nvSpPr>
              <p:cNvPr id="19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大脑能量供应不足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，导致神经系统功能障碍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长期低血糖可能导致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神经退行性病变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，如帕金森病等</a:t>
                </a:r>
                <a:endParaRPr/>
              </a:p>
            </p:txBody>
          </p:sp>
        </p:grpSp>
        <p:grpSp>
          <p:nvGrpSpPr>
            <p:cNvPr id="20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对心血管系统的影响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低血糖引起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心率加快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，增加心脏负担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长期低血糖可能导致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心肌缺血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心肌梗死</a:t>
                </a:r>
                <a:endParaRPr/>
              </a:p>
            </p:txBody>
          </p:sp>
        </p:grpSp>
        <p:grpSp>
          <p:nvGrpSpPr>
            <p:cNvPr id="20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对内分泌系统的影响</a:t>
                </a:r>
                <a:endParaRPr/>
              </a:p>
            </p:txBody>
          </p:sp>
          <p:sp>
            <p:nvSpPr>
              <p:cNvPr id="20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低血糖刺激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肾上腺素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分泌，导致血压升高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长期低血糖可能导致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内分泌紊乱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，如甲状腺功能减退等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低血糖对机体的影响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低血糖的临床症状与诊断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低血糖的早期症状与警示信号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：额头、背部出汗，湿透衣物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颤抖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：双手、双膝不自主颤抖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：心跳加速，感觉不适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警示信号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：头部昏沉，站立不稳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：全身无力，行动困难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饥饿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：感觉饥饿难耐，食欲增加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：观察患者出现的低血糖症状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：使用血糖仪测量血糖水平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补糖试验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：给患者补充葡萄糖，观察血糖变化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：了解患者的糖尿病病史、用药情况等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：检查患者的神经系统、心血管系统等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：进行血糖、胰岛素、肝肾功能等检查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：空腹和餐后血糖水平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：测量血清胰岛素水平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：检查肝肾功能指标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：判断低血糖是餐后低血糖还是空腹低血糖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：分析低血糖的原因，如药物、饮食、运动等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低血糖频率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：评估低血糖发生的频率和持续时间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低血糖的实验室检查与评估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低血糖的预防策略与措施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健康教育与生活方式指导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低血糖知识普及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：让患者了解低血糖的危害和预防方法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血糖监测重要性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：强调血糖监测对低血糖预防的重要性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：建议患者定时定量进食，避免过度饥饿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：指导患者进行适量的运动，避免剧烈运动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https://d.book118.com/968101017015006037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低血糖护理常规PPT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2024-09-16T19:00:51.635</cp:lastPrinted>
  <dcterms:created xsi:type="dcterms:W3CDTF">2024-09-16T11:00:51Z</dcterms:created>
  <dcterms:modified xsi:type="dcterms:W3CDTF">2024-09-16T11:00:53Z</dcterms:modified>
</cp:coreProperties>
</file>