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DAD024-1119-4BA0-A309-A5E1BF129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A7737A-66A1-4401-895D-1C873DCBC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4D2DFE-16E1-44CC-81FB-372ADD472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D4EAAE-5152-4776-B473-5DC3D00F77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F728F3-932A-484C-9A9C-70DFE83564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E6F1EF-89AB-44CC-B801-09435DCBDA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11E6DD-C019-48A6-BDE1-46ABA245CB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E9B6CF-68F7-49DE-90AC-F633608559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227D7E-E6D0-4E87-BC6F-7519C47E49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9C4D8-00AC-41E9-8F24-486E62765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3AF1D-3B97-43FD-B581-A903422742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02137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建筑企业安全生产法律法规培训考试题库编写</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建筑企业安全生产法律法规概述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建筑企业安全生产核心法律法规解读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建筑企业安全生产法律责任与义务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建筑企业安全生产监管与检查制度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建筑企业安全生产法律法规培训考试题库编写实践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提高建筑企业员工的安全生产意识和法律法规知识水平。</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促进建筑企业依法依规开展安全生产工作，降低事故风险。</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推动企业落实安全生产主体责任，加强安全管理。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遵守法律法规是企业应尽的社会责任。</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违反法律法规将承担相应的法律责任，影响企业声誉和经济效益。</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法律法规是保障安全生产的基础和依据。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建筑企业安全生产法律法规概述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规定了企业安全生产的基本要求和各方责任，包括生产经营单位的安全生产保障、从业人员的权利和义务、安全生产的监督管理、生产安全事故的应急救援与调查处理等方面内容。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《中华人民共和国建筑法》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对建筑活动实施监督管理，维护建筑市场秩序，保证建筑工程的质量和安全，促进建筑业健康发展。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《中华人民共和国消防法》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预防火灾和减少火灾危害，加强应急救援工作，保护人身、财产安全，维护公共安全。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国家层面的法律法规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各地安全生产条例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结合本地实际情况，对安全生产进行更为详细的规定，包括安全生产的组织保障、安全生产的监督管理、生产安全事故的应急救援等方面内容。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各地建筑市场管理条例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规范建筑市场行为，保障建筑工程质量和安全，维护建筑市场秩序和建筑活动当事人的合法权益。</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各地消防条例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预防火灾和减少火灾危害，保护人身、财产安全，维护公共安全，根据《中华人民共和国消防法》和有关法律、行政法规，结合本地实际，制定的条例。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地方层面的法律法规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行业层面的法律法规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规定了建设工程安全生产的管理体制、各方责任和监督管理等内容，是保障建设工程安全生产的重要法规。</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《建设工程安全生产管理条例》</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规定了建筑施工安全检查的内容、方法和评定标准，适用于我国建设工程的施工现场，是建筑施工从业人员的行为准则。</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《建筑施工安全检查标准》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规定了建筑企业取得安全生产许可证的条件、程序和管理要求，是规范建筑企业安全生产的重要法规。</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《建筑企业安全生产许可证管理规定》</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建筑企业安全生产核心法律法规解读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建筑企业安全生产的责任主体</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明确建筑企业在安全生产中的主体责任，包括建立健全安全生产制度、配备安全设施、开展安全培训等。</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建筑企业安全生产的监管机制</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阐述政府对建筑企业安全生产的监管职责和措施，包括制定安全标准、实施安全检查、处理安全事故等。</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建筑企业安全生产违法行为的法律责任</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列举建筑企业在安全生产方面的违法行为及其相应的法律责任，如未按规定配备安全设施、未开展安全培训等行为将受到罚款、停业整顿等处罚。</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《建筑法》相关条款解读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《安全生产法》相关条款解读</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强调“安全第一、预防为主、综合治理”的安全生产基本原则，要求建筑企业把安全生产放在首位，注重预防事故的发生，采取综合治理措施。</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安全生产的管理体制</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阐述安全生产的管理体制，包括政府监管、企业负责、职工参与、社会监督等方面，强调各方在安全生产中的职责和作用。</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安全生产事故应急救援与调查处理</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介绍安全生产事故应急救援和调查处理的程序和要求，包括启动应急预案、组织救援、开展事故调查、追究责任等。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安全生产的基本原则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建设工程安全生产的责任主体</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明确建设单位、勘察单位、设计单位、施工单位、工程监理单位等在建设工程安全生产中的责任和义务。</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建设工程安全生产的监管措施</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阐述政府对建设工程安全生产的监管措施，包括制定安全标准、实施安全检查、处理安全事故等。</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建设工程安全生产违法行为的法律责任</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列举建设工程参与单位在安全生产方面的违法行为及其相应的法律责任，如未按规定进行安全评价、未采取防护措施等行为将受到罚款、降低资质等级等处罚。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《建设工程安全生产管理条例》解读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建筑企业安全生产法律责任与义务</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https://d.book118.com/968102137030006035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2024-09-13T22:03:18.253</cp:lastPrinted>
  <dcterms:created xsi:type="dcterms:W3CDTF">2024-09-13T14:03:18Z</dcterms:created>
  <dcterms:modified xsi:type="dcterms:W3CDTF">2024-09-13T14:03:20Z</dcterms:modified>
</cp:coreProperties>
</file>