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3686D-F0F2-49EF-A7C0-6EEDB16DC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574F1-01DB-4BEA-A84E-A6A81A15F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258D6-8C6D-4CE4-AFA6-7A08419F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FD8CE-9200-46E6-A76E-F3780CF66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263B0-2F4E-4ADE-8CBC-BD95B647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C05748-8ACC-4006-A56C-60D7F27AE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94F8FC-6258-44C6-894E-B3E57B9AF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D5E51-DE03-4178-A5AC-51C72327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376F6-6023-4F45-BA6E-95EFE7946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6C026-51A6-4976-BBEC-2A44CA63E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B24DD-7B2D-448E-A448-133F69E5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500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设备保管与操作安全管理制度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设备保管基本要求与规范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操作人员职责与培训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设备使用过程中的安全措施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监督检查与考核评价体系建设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持续改进方向和目标设定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设备保管基本要求与规范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设备应存放在干燥、通风、温度适宜的室内环境中，避免阳光直射和潮湿环境。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存放区域应远离易燃、易爆、腐蚀性物品，确保设备安全。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对于有特殊存放要求的设备，应按照厂家规定的环境条件进行存放。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设备存放环境要求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设备标识与档案管理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每台设备应有明显的标识牌，标明设备名称、型号、规格、生产厂家、出厂日期等信息。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设备的使用说明书、维修手册、合格证等技术资料应妥善保管，并建立设备档案。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对于重要设备，还应建立详细的维修保养记录，记录设备的维修、保养、更换配件等情况。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定期对设备进行全面检查，包括外观、性能、安全装置等方面，确保设备处于良好状态。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按照设备使用说明书和维修手册的要求，对设备进行定期维护保养，更换磨损严重的部件。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对于发现的问题和故障，应及时进行维修处理，确保设备正常运行。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异常情况处理及报告机制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设备运行过程中出现异常情况时，操作人员应立即停机并报告管理人员。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管理人员应及时组织技术人员对异常情况进行排查和处理，确保设备安全。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对于重大故障和事故，应立即报告上级领导，并按照应急预案的要求进行处理。同时，应对故障和事故进行原因分析，总结经验教训，防止类似情况再次发生。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操作人员职责与培训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所有操作人员必须通过相关资格认证，如特种作业操作证、设备操作上岗证等，确保具备操作设备的合法资格。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制定明确的考核标准，包括理论考试和实际操作考核，确保操作人员熟练掌握设备操作技能和安全知识。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操作人员资格认证及考核标准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操作规程学习和掌握要求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操作规程学习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操作人员必须认真学习设备操作规程，了解设备的结构、性能、操作方法及安全注意事项。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操作人员应熟练掌握设备的操作技能，能够独立完成设备的启动、运行、维护和停机等操作。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对操作人员进行应急处理知识培训，包括设备故障识别、紧急停机、事故报告等。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定期组织应急演练，提高操作人员应对突发事件的能力，确保在紧急情况下能够迅速、准确地采取措施。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44" r="25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应急处理能力培训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鼓励操作人员之间分享操作经验和技巧，促进团队整体技能水平的提升。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定期对操作人员的操作技能进行评估，发现不足之处及时进行纠正和指导。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根据评估结果，为操作人员提供针对性的技能提升培训，不断提高其操作技能水平。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持续改进和提高操作技能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设备使用过程中的安全措施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设备启动前安全检查流程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检查设备外观是否完好，有无损坏或变形；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确认设备连接线路是否正确、牢固，有无短路或接触不良现象；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检查设备所需电源、气源等是否正常，是否符合设备要求；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对设备进行空载试运行，观察设备运行是否正常，有无异常声响或振动。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https://d.book118.com/968105007015006032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2024-09-09T09:14:45.761</cp:lastPrinted>
  <dcterms:created xsi:type="dcterms:W3CDTF">2024-09-09T01:14:45Z</dcterms:created>
  <dcterms:modified xsi:type="dcterms:W3CDTF">2024-09-09T01:14:48Z</dcterms:modified>
</cp:coreProperties>
</file>