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96265-C86A-4738-90D5-D97F99EFC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7BCE0-51F4-409B-988F-4F7B0BDCC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22AD1-5D79-4467-9670-F1269FCB7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64B67E-4E24-4397-8AE4-1497BB8AE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3C8AFA-699F-434F-8487-2753B7A69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024029-4A63-4001-A53D-1625AF02E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D26E84-C1A5-452E-AF10-836F8991C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0BB272-4BD9-4804-9312-4E341A328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BD405A-783C-4DC5-B346-2707EE244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B80A7-A43E-4E94-96F2-1C14CAD7F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23DDD9-FFB6-41DD-99FB-2837D0B02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0507103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今敏动画电影的视听语言特征分析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今敏动画电影概述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视听语言特征分析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角色塑造与情感表达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场景设计与空间构造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主题探讨与价值体现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分析今敏动画电影的视听语言特征，探究其在动画电影领域的影响和贡献。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通过对今敏动画电影的深入研究，进一步理解动画电影视听语言的艺术魅力和文化内涵。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今敏动画电影在视听语言上有哪些独特之处？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这些视听语言特征如何与今敏的个人风格和主题思想相互关联？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今敏动画电影的视听语言特征对动画电影艺术的发展有何影响？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今敏动画电影概述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1963年出生于日本北海道，是日本动画界的重要人物之一。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毕业于武藏野美术大学视觉传达设计专业，后进入Madhouse动画公司工作。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2010年因胰腺癌去世，享年46岁。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今敏简介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640" r="1164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495" r="3049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《未麻的部屋》、《千年女优》、《东京教父》等。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代表作品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以独特的视角和深刻的主题探讨人性、记忆、梦境等抽象概念，同时运用丰富的视听语言展现动画艺术的魅力。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作品风格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电影作品及风格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8" r="128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《未麻的部屋》获得第5届文化厅媒体艺术节动画部门优秀奖。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《千年女优》获得第6届文化厅媒体艺术节动画部门大赏。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今敏本人获得第44届安妮奖的温瑟·麦凯奖，以表彰他对动画艺术的杰出贡献。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获奖与荣誉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视听语言特征分析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非线性剪辑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多角度拍摄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长镜头与特写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镜头运用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他善于运用不同角度和视点的拍摄手法，如鸟瞰、仰视、旋转等，营造出独特的视觉效果和观众体验。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今敏善于运用长镜头来展现场景的细节和角色的情感变化，同时也善于运用特写镜头来突出角色的表情和动作，增强观众的代入感。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今敏的动画电影中常常运用非线性剪辑手法，打破时间和空间的连续性，通过闪回、梦境、幻觉等方式展现角色的内心世界。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色彩搭配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今敏的动画电影中常常运用对比强烈的色彩搭配，如红与绿、蓝与黄等，营造出强烈的视觉冲击力和表现力。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他善于运用色彩的象征意义来表达主题和情感，如红色代表激情、蓝色代表冷静等。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随着剧情的发展，今敏会运用色彩的变化来表达角色的情感变化和故事的转折，使得色彩成为了一种重要的叙事手段。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对比强烈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色彩象征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色彩变化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原创音乐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今敏的动画电影中常常运用原创音乐，这些音乐不仅与画面相得益彰，还能够深化观众对故事和角色的理解。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音效丰富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他善于运用各种音效来增强画面的表现力，如环境音、动作音、特殊效果音等，使得观众能够更加身临其境地感受故事的发展。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音乐与画面的融合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今敏善于将音乐与画面完美地融合在一起，使得音乐成为了一种重要的叙事元素，能够引导观众的情感和注意力。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音乐与音效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角色塑造与情感表达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https://d.book118.com/968105071031006044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2024-09-24T03:51:26.533</cp:lastPrinted>
  <dcterms:created xsi:type="dcterms:W3CDTF">2024-09-23T19:51:26Z</dcterms:created>
  <dcterms:modified xsi:type="dcterms:W3CDTF">2024-09-23T19:51:28Z</dcterms:modified>
</cp:coreProperties>
</file>