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F5197-5E54-49C1-B687-1F78D70C2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A836B-DD1C-4001-8216-FDE84B83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0E2B-8B53-4B2B-86A4-EC700EF92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9355A-CD40-48EC-874C-6673ACA2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545C6-AF21-4219-A29E-FDC8E3D60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606D0-B9C2-4785-9DE6-B2267691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8D9049-3F7B-461F-84C0-74F755136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DA7D1-444E-4F9F-881A-3734079B3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47B8B-9DD5-4A58-8600-B8B5651B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74FC6-A461-43DB-9B61-8FE7184F4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6BCD3-DA98-4480-A8C6-0B58310D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6005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管道护理新进展\n## 1.管道护理的基本概念与重要性\n### 1.1管道护理的定义及其历史背景\n### 1.2管道护理在医疗行业的重要性\n### 1.3管道护理对于患者生活质量的影响\n## 2.管道护理技术的发展与应用\n### 2.1传统管道护理技术与方法\n### 2.2现代管道护理技术的创新与应用\n### 2.3管道护理技术的未来发展趋势\n## 3.管道护理的规范化与标准化\n### 3.1管道护理的规范化流程与操作标准\n### 3.2管道护理的质量控制与评估方法\n### 3.3管道护理的持续改进与优化措施\n## 4.管道护理的跨学科合作与团队建设\n### 4.1管道护理与其他学科的合作与交流\n### 4.2管道护理团队的建设与培训\n### 4.3管道护理团队在临床实践中的应用与效果\n## 5.管道护理的信息化与智能化\n### 5.1管道护理信息化的现状与发展趋势\n### 5.2管道护理智能化的应用与实践\n### 5.3管道护理信息化与智能化的未来展望\n## 6.管道护理的新材料与技术\n### 6.1管道护理新材料的研发与应用\n### 6.2管道护理新技术的引进与实践\n### 6.3管道护理新材料与新技术的优缺点分析\n## 7.管道护理的临床案例分析\n### 7.1成功的管道护理案例分析\n### 7.2管道护理中的问题与挑战\n### 7.3针对临床案例的管道护理改进措施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管道护理新进展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管道护理的基本概念与重要性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管道护理的定义及其历史背景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管道护理是一种医疗护理方法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涉及患者身体内的管道管理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包括导管、引流管、造瘘管等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旨在确保管道的通畅和预防相关并发症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管道护理的历史背景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随着医学技术的发展，管道护理逐渐成为一门独立的学科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在20世纪初，管道护理技术得到了显著的改进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如今，管道护理在临床实践中发挥着至关重要的作用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管道护理在医疗行业的重要性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管道护理质量直接关系到患者的治疗效果和生命安全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有效的管道护理可以降低感染和并发症的发生率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提高患者的舒适度和生活质量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管道护理在临床实践中的应用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手术后的管道护理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病情危重患者的管道护理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慢性疾病患者的管道护理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管道护理对于患者生活质量的影响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管道护理对患者生活质量的影响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有效的管道护理可以提高患者的生活质量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减少患者的不适感和疼痛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降低并发症的发生率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管道护理对患者心理的影响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良好的管道护理可以减轻患者的心理压力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增强患者对治疗的信心和依从性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提高患者的满意度和忠诚度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管道护理技术的发展与应用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传统管道护理技术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包括手动冲洗、机械振动和药物冲洗等方法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主要用于保持管道的通畅和预防感染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这些技术在一定程度上取得了成功，但仍存在一定的局限性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传统管道护理方法的问题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护理过程繁琐，耗时较长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护理效果受护士技能水平影响较大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可能增加患者的不适感和并发症的发生率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传统管道护理技术与方法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现代管道护理技术的创新</a:t>
                </a:r>
                <a:endParaRPr/>
              </a:p>
            </p:txBody>
          </p:sp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利用先进的材料和技术，开发出新型管道护理产品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采用智能化和自动化的管道护理设备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制定规范化和标准化的管道护理流程</a:t>
                </a:r>
                <a:endParaRPr/>
              </a:p>
            </p:txBody>
          </p:sp>
          <p:sp>
            <p:nvSpPr>
              <p:cNvPr id="3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现代管道护理技术的应用</a:t>
                </a:r>
                <a:endParaRPr/>
              </a:p>
            </p:txBody>
          </p:sp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在手术后的管道护理中应用新型材料和技术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在病情危重患者的管道护理中采用智能化设备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在慢性疾病患者的管道护理中实施规范化流程</a:t>
                </a:r>
                <a:endParaRPr/>
              </a:p>
            </p:txBody>
          </p:sp>
          <p:sp>
            <p:nvSpPr>
              <p:cNvPr id="3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现代管道护理技术的创新与应用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管道护理技术的未来发展趋势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管道护理技术的未来发展趋势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管道护理技术的智能化和自动化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管道护理新材料和技术的研发与应用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管道护理规范化和标准化体系的完善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管道护理技术的发展对患者的影响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提高管道护理的效果和安全性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降低患者的不适感和并发症的发生率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提高患者的生活质量和满意度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管道护理的规范化与标准化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管道护理的规范化流程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制定针对不同病种的管道护理流程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设定管道护理的评估标准和干预措施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建立管道护理的监测体系和反馈机制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管道护理的操作标准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制定管道护理的操作指南和技能培训体系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确保护士具备管道护理的专业技能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提高管道护理的质量和效果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管道护理的规范化流程与操作标准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管道护理的质量控制与评估方法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管道护理的质量控制方法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建立管道护理的质量控制体系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定期对管道护理进行评估和监控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及时采取干预措施，保证管道护理的质量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采用量化和质性的评估方法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评估管道护理的效果和患者满意度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为管道护理的持续改进提供依据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管道护理的持续改进方法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建立管道护理的持续改进机制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定期收集和分析管道护理的数据和案例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根据分析结果，调整和优化管道护理的流程和标准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管道护理的优化措施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采用新材料和新技术，提高管道护理的效果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优化管道护理的人力资源配置和管理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提高管道护理的信息化水平，实现管道护理的智能化管理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管道护理的持续改进与优化措施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管道护理的跨学科合作与团队建设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管道护理与其他学科的合作与交流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管道护理与其他学科的合作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与外科、内科、感染科等学科的合作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共同研究和探讨管道护理的相关问题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促进管道护理技术的创新和发展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管道护理与其他学科的交流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参加国内外管道护理相关的学术会议和研讨会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与其他学科的专家学者进行交流和讨论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借鉴其他学科的先进经验和成果，提高管道护理的水平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https://d.book118.com/968106005042006037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管道护理新进展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2024-09-17T01:04:53.601</cp:lastPrinted>
  <dcterms:created xsi:type="dcterms:W3CDTF">2024-09-16T17:04:53Z</dcterms:created>
  <dcterms:modified xsi:type="dcterms:W3CDTF">2024-09-16T17:04:55Z</dcterms:modified>
</cp:coreProperties>
</file>