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2060D-515A-435F-8D8D-FFC003D06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1470F-EBC5-4E16-BA40-F47E387F0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31CED-1B73-49D3-BC61-D1D953C8A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97230-2126-4E6E-93E7-007F1B8F9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835126-44D3-45AA-B0F1-3D73EEE8F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30603D-18FF-4A12-A01B-A8C633F2A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1022F2-B6CA-4C4D-860E-DE6BBD02F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AA3C5D-F9C4-4364-B74D-3021C67FF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E3B656-288F-491D-A3B6-AC4063019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EBDFD-75D0-4B09-9531-302286C94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77118-D55D-4726-A8AF-45185AEEF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0703100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脑梗并发房颤护理查房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脑梗并发房颤概述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脑梗并发房颤的症状与体征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脑梗并发房颤的诊断与评估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脑梗并发房颤的护理措施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脑梗并发房颤的康复与预防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脑梗并发房颤的案例分析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脑梗并发房颤概述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50" r="299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脑梗并发房颤是指脑梗患者同时患有房颤，两种疾病相互影响，增加了治疗的复杂性和风险。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脑梗并发房颤患者通常年龄较大，病程较长，且可能伴有高血压、糖尿病等基础疾病。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脑梗和房颤在病理生理上存在相互影响，脑梗可能导致心脏功能异常，进而引发房颤。同时，房颤也可能增加脑梗复发的风险。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脑梗并发房颤的病理机制较为复杂，涉及多个系统的相互作用，包括神经、内分泌、心血管等系统。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脑梗并发房颤的病理机制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脑梗与房颤的关联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脑梗并发房颤的发病率较高，根据不同研究数据，发病率在10%-30%之间。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年龄、高血压、糖尿病、肥胖、吸烟等是脑梗并发房颤的主要危险因素。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脑梗并发房颤的发病率存在地域差异，可能与地区经济发展水平、医疗水平等因素有关。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脑梗并发房颤的流行病学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脑梗并发房颤的症状与体征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脑梗并发房颤的患者可能会出现头痛、眩晕、呕吐、失语、偏瘫、意识障碍等症状。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637" b="1263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心悸、气短、乏力、胸闷等症状，严重时可出现黑�# 脑梗并发房颤护理查房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房颤症状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脑梗并发房颤的诊断与评估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通过CT或MRI等影像学检查，确认脑部存在缺血性病灶，同时伴有相应的神经系统症状和体征。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房颤诊断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心电图或动态心电图监测显示心房颤动波形，同时伴有心慌、气短等症状。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详细了解患者既往病史、家族史、用药情况等，以评估患者发生脑梗和房颤的风险。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对患者的生命体征、心脏听诊、神经系统等进行检查，以评估患者的病情状况。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进行血常规、凝血功能、血糖、血脂等检查，以了解患者的全身状况和危险因素。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与脑梗并发房颤类似，但起病急骤，病情进展迅速，可出现头痛、呕吐等症状。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心肌梗死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与房颤并发脑梗类似，但常表现为胸痛、胸闷等症状，心电图检查可见异常Q波或ST段抬高。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https://d.book118.com/968107031006006026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2024-09-02T23:55:08.372</cp:lastPrinted>
  <dcterms:created xsi:type="dcterms:W3CDTF">2024-09-02T15:55:08Z</dcterms:created>
  <dcterms:modified xsi:type="dcterms:W3CDTF">2024-09-02T15:55:10Z</dcterms:modified>
</cp:coreProperties>
</file>