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2DD3C-A682-4E63-B16C-A1CE9EB4F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D9E68-414E-4D39-B11A-D47C31F59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28700-586E-4515-BA7C-AF3F1420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806F9-8AE2-4ACA-AFB7-44F47681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330E9A-DEA9-4370-8394-9695AAB69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0F8A68-90EC-49AE-A0A7-E48C06B69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A6798-F5C3-4D4D-A51B-708EA4EDA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B0072-2645-4E65-A696-1FF4894CE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1E071-6A8B-4350-94AA-5FC0DC7DD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3F257-607E-4102-8D4D-01348BC41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33D36-5401-48A3-96D9-E63F49062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70521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2024-03-05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2557110" y="2504721"/>
            <a:ext cx="7078980" cy="14344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立体车库车牌识别系统</a:t>
            </a:r>
          </a:p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16228" y="2321923"/>
            <a:ext cx="3739753" cy="20769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61215" y="3978920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车牌识别算法研究与应用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系统集成与实施方案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系统测试、维护与升级策略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培训、推广与市场拓展计划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城市停车难问题日益突出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智能化停车趋势明显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立体车库市场需求分析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随着汽车保有量的不断增加，城市停车难问题已经成为制约城市发展的瓶颈之一，立体车库作为一种高效利用空间的停车方式，市场需求不断增长。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随着人工智能、物联网等技术的不断发展，智能化停车已经成为立体车库发展的重要趋势，车牌识别技术作为智能化停车的重要组成部分，市场需求也日益旺盛。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车牌识别技术经过多年的发展，已经具备了较高的成熟度和稳定性，能够满足大规模商业化应用的需求。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车牌识别技术不仅应用于立体车库，还广泛应用于智能交通、安防监控等领域，技术的通用性和可扩展性不断增强。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车牌识别技术发展现状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多样化应用场景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技术成熟度不断提高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实现立体车库车牌自动识别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降低人工管理成本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推动智能化停车发展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通过引入先进的车牌识别技术，实现立体车库车牌的自动识别，提高停车效率和用户体验。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通过自动化识别车牌，减少人工干预和管理成本，提高立体车库的经济效益。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以车牌识别技术为切入点，推动立体车库的智能化升级和改造，提升整个停车行业的智能化水平。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59" b="3359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以高效、稳定、可扩展为目标，设计立体车库车牌识别系统。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采用分层架构设计，将系统划分为感知层、传输层、数据层、应用层等多个层次，实现层次间的解耦和高内聚。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引入云计算、大数据等技术，提升系统处理能力和数据存储能力。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摄像头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识别设备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传输设备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存储设备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硬件设备选型及配置方案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选用稳定、高速的网络传输设备，确保数据传输的实时性和可靠性。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采用高性能的车牌识别一体机，内置车牌识别算法，实现快速、准确的车牌识别。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选用高清、低照度、宽动态摄像头，确保车牌识别准确率和稳定性。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采用大容量、高性能的存储设备，满足海量车牌数据存储需求。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车牌识别模块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数据管理模块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系统监控模块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接口模块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软件系统功能模块划分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负责车牌图像的采集、预处理、车牌定位、字符分割和识别等功能。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负责车牌数据的存储、查询、统计和分析等功能。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负责系统运行状态监控、异常处理、日志记录等功能。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负责与上位管理系统、支付系统等其他系统进行数据交互和功能对接。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车牌识别算法研究与应用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图像预处理技术研究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采用高斯滤波、中值滤波等方法去除图像中的噪声，提高图像质量。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通过直方图均衡化、拉普拉斯锐化等技术增强图像对比度，使车牌区域更加突出。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利用Sobel、Canny等边缘检测算子提取图像中的边缘信息，为车牌定位提供依据。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噪声去除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对比度增强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边缘检测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车牌定位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车牌分割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车牌校正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车牌定位与分割算法实现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根据车牌定位结果，采用投影分析、垂直扫描等方法将车牌从图像中分割出来。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对分割出的车牌进行透视变换、仿射变换等校正处理，使车牌字符排列整齐。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基于图像预处理结果，采用形态学处理、连通域分析等方法定位车牌位置。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7635" r="2763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将校正后的车牌图像进行二值化、去噪等处理，然后采用垂直投影、连通域分析等方法分割出单个字符。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字符分割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提取字符的几何特征、结构特征、统计特征等，为字符识别提供依据。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采用模板匹配、神经网络、支持向量机等识别算法对字符进行识别，输出车牌号码。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字符识别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对识别结果进行后处理，如纠错、格式转换等，提高识别准确率和实用性。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识别结果优化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字符识别算法优化及应用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https://d.book118.com/968107052134006042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2024-09-22T05:44:59.180</cp:lastPrinted>
  <dcterms:created xsi:type="dcterms:W3CDTF">2024-09-21T21:44:59Z</dcterms:created>
  <dcterms:modified xsi:type="dcterms:W3CDTF">2024-09-21T21:45:01Z</dcterms:modified>
</cp:coreProperties>
</file>