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20A39D-F622-4D20-BA68-8C3326E32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2BB6E1-2FB0-4CF2-AC3E-B165731F5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BD4817-3C50-46CE-9D4B-9C139224D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572C5E-6AE7-4C13-A127-CA54FA845F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C01A6D-0F0E-49ED-83A9-68CB218DBF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9A5667-8DA8-48C3-9B3C-8E8DABED99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0BCAD6-130D-4331-9D38-140B4F5654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B9FED4-42FE-402B-A367-4D9767EA7D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32517D-D316-4456-A211-2F3B530B9B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086EE8-B27E-4C58-859A-6A680A772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A741BA-EDB3-4FB0-9663-608E973DA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10102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solidFill>
                <a:latin typeface="Microsoft Yahei"/>
                <a:ea typeface="Microsoft Yahei"/>
                <a:cs typeface="Microsoft Yahei"/>
              </a:rPr>
              <a:t>心理健康环境优化策略研究报告</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汇报人：XXX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心理健康环境现状分析</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心理健康环境优化策略</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心理健康环境优化实践案例</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结论与建议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随着社会节奏加快，人们面临的压力越来越大，心理健康问题日益突出。</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社会压力与心理健康问题</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研究表明，生活和工作环境的质量对个体心理健康有显著影响。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环境因素对心理健康的影响</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当前对于如何优化心理健康环境尚缺乏系统性的研究和有效的应对策略。</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缺乏有效策略</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本研究旨在探讨如何通过优化环境来提升人们的心理健康水平，并制定相应的策略。</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研究意义</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研究成果将为改善人们的心理健康状况提供实际指导，有助于提高生活质量和社会福祉。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心理健康环境现状分析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缺乏早期干预机制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现有的心理健康服务体系在早期干预和预防方面存在不足，许多人在出现严重问题后才得到关注和治疗。</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心理健康服务资源不足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当前心理健康服务资源分布不均，部分地区和群体难以获得高质量的心理健康服务。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社会认知度低</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心理健康问题在社会中的认知度较低，许多人对此存在误解和偏见。</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当前心理健康环境的问题与挑战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社会文化因素</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社会文化背景对个体心理健康有显著影响，如家庭、学校、社区等环境因素。</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经济因素</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经济压力、贫困、失业等经济因素是导致心理健康问题的重要原因之一。</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个人因素</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个体性格、生活经历、遗传因素等也会影响心理健康状况。</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医疗体系因素</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医疗体系对心理健康的关注和支持不足，也是影响心理健康环境的重要因素。</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影响心理健康环境的因素分析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心理健康环境优化策略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提供舒适、安全、卫生的工作环境，减少噪音和干扰，营造一个有利于集中精力工作的氛围。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积极的工作环境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000" r="1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鼓励团队协作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尊重与支持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建立良好的沟通渠道，促进员工之间的交流与合作，增强团队凝聚力。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倡导尊重、支持与理解的文化，鼓励员工表达自己的意见和需求，提高员工的归属感。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营造积极的组织氛围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https://d.book118.com/968110102002006044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2024-09-23T18:17:04.690</cp:lastPrinted>
  <dcterms:created xsi:type="dcterms:W3CDTF">2024-09-23T10:17:04Z</dcterms:created>
  <dcterms:modified xsi:type="dcterms:W3CDTF">2024-09-23T10:17:06Z</dcterms:modified>
</cp:coreProperties>
</file>