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07FC2B-A16A-4732-963B-FB6CB77CB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9CF1D3-8852-4706-B4DC-47C62452E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6C5920-DCE3-4B3B-BB93-460412395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F819B6-F8FF-4DD0-9FED-E18362F1C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D9AB62-4C2C-4A06-86A1-6900460BC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2EECCF-1102-4B01-94D1-32EB19FD5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66C771-FC33-4246-B28B-2D07870BA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A68F01-44FB-42D3-A413-FEA2362B9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34CBA3-39D9-41EA-94BF-86B162142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603D2E-FF64-4012-AD12-27898A42D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F30503-8178-4690-945A-56D32FE03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111024125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人脸识别智能化工地管理应用解决方案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0050" cy="4667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人脸识别技术介绍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工地管理的现状与挑战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人脸识别技术在工地管理中的应用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人脸识别智能化工地管理解决方案的优势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实际案例与效果评估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未来展望与研究方向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人脸识别技术介绍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人脸识别技术的原理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人脸识别技术基于生物特征识别技术，通过采集和分析人脸图像，提取出人脸特征，与数据库中的人脸特征进行比对，实现身份识别。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人脸识别技术主要涉及图像处理、机器学习和人工智能等领域，通过深度学习算法不断优化和提高识别准确率。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083" r="160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人脸识别技术最早起源于20世纪60年代，当时主要基于几何特征识别方法，准确度较低。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初始阶段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随着计算机技术和图像处理技术的进步，人脸识别技术在20世纪90年代开始得到快速发展，出现了多种算法和技术路线。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近年来，随着深度学习技术的广泛应用，人脸识别技术取得了突破性进展，广泛应用于安全、金融、交通等领域。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人脸识别技术的发展历程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人脸识别技术可以用于企业、住宅等场所的门禁系统，实现快速、准确的身份验证。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门禁系统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人脸识别技术可以用于在线支付、取款等金融交易，提高交易的安全性和便捷性。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金融交易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人脸识别技术可以用于公安、司法等领域的身份验证和目标追踪，提高公共安全保障能力。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公共安全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人脸识别技术可以用于机场、火车站等交通枢纽的人员管理和监控，提高交通管理和安全保障能力。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交通管理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人脸识别技术的应用场景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工地管理的现状与挑战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工地人员频繁流动，管理难度大。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工地人员流动性大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传统监控系统难以全面覆盖工地各个角落。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监控系统不完善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工地信息管理方式落后，缺乏信息化手段。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信息管理落后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工地管理的现状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环境保护要求高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工地环境保护要求高，需要采取有效措施减少污染。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监管力度不足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监管力度不足，难以全面有效地监管工地。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安全事故频发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工地安全事故频发，给企业和工人带来巨大损失。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工地管理面临的挑战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人力成本高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传统工地管理需要大量人力，人力成本高。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信息不透明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传统工地管理方式信息不透明，难以实现信息共享和协同工作。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管理效率低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传统工地管理方式效率低下，难以满足现代工地的需求。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传统工地管理的局限性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人脸识别技术在工地管理中的应用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792" r="15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异常报警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当陌生人或未授权人员进入工地时，系统会自动报警，提高工地安全防范能力。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人员进出记录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通过人脸识别技术，可以自动记录工地人员的进出时间，确保工地安全和规范管理。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权限控制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根据不同人员的身份和权限，设置不同的进出权限，限制非授权人员进入工地。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人员进出管理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自动考勤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通过人脸识别技术，实现工地人员的自动考勤，提高考勤效率和准确性。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缺勤管理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对于未按时到岗或离岗的人员，系统自动记录并生成考勤报表，便于管理人员进行统计和核实。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工资核算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基于考勤数据，自动核算员工的工资和福利，简化工资核算流程，减少人为误差。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人员考勤管理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https://d.book118.com/968111024125006022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2024-08-29T02:05:46.919</cp:lastPrinted>
  <dcterms:created xsi:type="dcterms:W3CDTF">2024-08-28T18:05:46Z</dcterms:created>
  <dcterms:modified xsi:type="dcterms:W3CDTF">2024-08-28T18:05:48Z</dcterms:modified>
</cp:coreProperties>
</file>