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CA2510-949E-4EED-8968-935DDE0286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9B42C8-7537-4DB0-8AA9-ECC57D6976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8EC27C-6CC3-4A3A-9D1F-F687E6233C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AC8DD9-01D1-4D39-89D4-937839BC95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551415-9227-4A39-8659-E34B649045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A1B88D9-7CBD-4489-9653-AE7F0B0C60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F7718B-EA86-4A2F-8B7D-8D580EF70E8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B51360-0D96-4091-A155-5D1B2C867B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402DD1-CF98-45BD-A869-5B2A29E513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1D428E-AB6E-461D-AC8C-ADB161232F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170FAE-63DB-4CFD-B4F9-F2E45F3FC3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11200513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headEnd type="none"/>
            <a:tailEnd type="none"/>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肌肉注射护理技能操作</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a:noFill/>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肌肉注射护理技能操作概述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肌肉注射护理技能操作流程</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肌肉注射护理技能操作注意事项</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肌肉注射护理技能操作常见问题及处理方法</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肌肉注射护理技能操作案例分析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肌肉注射护理技能操作概述</a:t>
            </a:r>
          </a:p>
        </p:txBody>
      </p:sp>
      <p:sp>
        <p:nvSpPr>
          <p:cNvPr id="4" name="TextBox 4"/>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01</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03" r="3250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肌肉注射是一种将药物注入肌肉组织的给药方式，通常通过针头和注射器完成。</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肌肉注射主要用于需要快速起效或药物无法通过口服或皮下注射等方式吸收的情况。</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77" b="27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460" b="246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肌肉注射的适用范围</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需要快速起效的药物</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某些药物如胰岛素、止痛药等需要快速起效，肌肉注射可以迅速将药物送达全身。</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无法口服的药物</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对于无法通过口服方式吸收的药物，如油性药物或刺激性药物，肌肉注射是一种有效的给药方式。</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需要长期给药的情况</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对于需要长期给药的情况，如某些慢性病的治疗，肌肉注射可以减少频繁给药的麻烦。</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注射部位存在感染、炎症或皮肤破损时，应避免进行肌肉注射。</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注射部位感染</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过敏反应</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7042" b="170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血液系统疾病</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042" r="160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对药物或注射剂成分过敏的患者，应避免进行肌肉注射。</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患有血液系统疾病，如血小板减少症、血友病等的患者，应谨慎进行肌肉注射。</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肌肉注射的禁忌症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肌肉注射护理技能操作流程</a:t>
            </a:r>
          </a:p>
        </p:txBody>
      </p:sp>
      <p:sp>
        <p:nvSpPr>
          <p:cNvPr id="4" name="TextBox 4"/>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02</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202" r="16202"/>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4532" b="14532"/>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9976" r="19976"/>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6559" r="16559"/>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准备物品</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选择合适规格的注射器，确保注射器完好无损，没有破损或裂缝。</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确保药物已经过正确稀释，并按照规定温度保存。</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包括消毒棉签、纱布、胶带等，用于注射前对注射部位进行消毒。</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用于记录注射时间、药物名称、剂量等信息。</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FFF">
                    <a:alpha val="100000"/>
                  </a:srgbClr>
                </a:solidFill>
                <a:latin typeface="Microsoft Yahei"/>
                <a:ea typeface="Microsoft Yahei"/>
                <a:cs typeface="Microsoft Yahei"/>
              </a:rPr>
              <a:t>注射器</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FFF">
                    <a:alpha val="100000"/>
                  </a:srgbClr>
                </a:solidFill>
                <a:latin typeface="Microsoft Yahei"/>
                <a:ea typeface="Microsoft Yahei"/>
                <a:cs typeface="Microsoft Yahei"/>
              </a:rPr>
              <a:t>注射药物</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FFF">
                    <a:alpha val="100000"/>
                  </a:srgbClr>
                </a:solidFill>
                <a:latin typeface="Microsoft Yahei"/>
                <a:ea typeface="Microsoft Yahei"/>
                <a:cs typeface="Microsoft Yahei"/>
              </a:rPr>
              <a:t>消毒用品</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FFF">
                    <a:alpha val="100000"/>
                  </a:srgbClr>
                </a:solidFill>
                <a:latin typeface="Microsoft Yahei"/>
                <a:ea typeface="Microsoft Yahei"/>
                <a:cs typeface="Microsoft Yahei"/>
              </a:rPr>
              <a:t>记录单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注射部位在臀部外上1/4处，避开内角处。</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臀大肌</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注射部位在臀部外上2/4处，避开内角处。</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臀中肌</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7065" b="1706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注射部位在大腿中上段外侧，避开内侧和下方。</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股外侧肌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选择注射部位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82" b="16582"/>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消毒注射部位</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使用消毒棉签蘸取适量消毒液，对选定注射部位的皮肤进行消毒，从中心向四周擦拭，消毒范围直径约3厘米。</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消毒后等待干燥，避免重复擦拭或触碰注射部位。</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https://d.book118.com/968112005133006041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2024-09-20T18:29:37.699</cp:lastPrinted>
  <dcterms:created xsi:type="dcterms:W3CDTF">2024-09-20T10:29:37Z</dcterms:created>
  <dcterms:modified xsi:type="dcterms:W3CDTF">2024-09-20T10:29:39Z</dcterms:modified>
</cp:coreProperties>
</file>