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0106E-194F-4B32-B4D6-4723FA571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3D096-BCF9-44EE-99DE-E76C31693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6EE9E-82F3-4F1C-900C-A39D7B145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29BD6-5649-4464-9FD7-DB4BD3DD8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0A5D3-FA2C-4A10-A416-3027E506C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A39981-C26B-4BCA-8C79-52CBE9214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C6758-4B5F-4F97-A7BE-2EF9CE60E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F1484-3CCA-403E-8138-ABC5B5F32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5A41ED-45E2-4C3D-AC3C-154802EBE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B857A-AB68-4A64-B8CB-509D336DE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97D86-D0ED-4F77-8600-C52AC02F2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12076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我需要钱的演讲稿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为何需要钱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如何获得钱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钱的合理使用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59" r="312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钱在现代社会中扮演着重要的角色，它不仅是交换价值的媒介，更是实现梦想和目标的工具。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钱的重要性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无论是为了生活必需品还是追求更高层次的需求，钱都是不可或缺的。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普遍需求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主题引入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通过分享个人经历和感受，激发听众对钱的认知和共鸣。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向听众传达演讲者对钱的认识和看法，以及如何通过合理规划和管理实现财务自由。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传达信息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引起听众共鸣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为何需要钱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219" b="52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通过投资自己的教育和培训，提升个人技能和知识，以增加职业竞争力。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实现梦想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有钱可以让我们追求梦想，实现个人目标和抱负。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更好的经济条件可以带来更好的生活品质和享受。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承担家庭日常开支，如房租、水电费、食品等。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家庭支出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应对突发事件和紧急情况，如疾病、事故等。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家庭紧急情况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92" r="12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为子女提供更好的教育资源和机会。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子女教育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家庭责任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通过捐赠来帮助那些需要帮助的人和社会机构。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慈善捐赠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通过创业或投资来创造就业机会和推动经济发展。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参与社会公益活动，推动社会进步和发展。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如何获得钱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https://d.book118.com/968112076045006036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2024-09-15T14:15:21.756</cp:lastPrinted>
  <dcterms:created xsi:type="dcterms:W3CDTF">2024-09-15T06:15:21Z</dcterms:created>
  <dcterms:modified xsi:type="dcterms:W3CDTF">2024-09-15T06:15:23Z</dcterms:modified>
</cp:coreProperties>
</file>