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477A0-0AD2-4ECE-B133-DE8ACF60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222D6-97A4-4E32-892C-36EDC27B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D895-5B24-47E4-BACA-4F1981985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EF8F-625D-4ACC-8884-5C6082BF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A1F24-A3DB-4992-8A89-49E9C69A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90E09-487C-4994-85CC-8993F5FA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B007C-76BD-43DF-9ACD-BA6C59F8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177D-4864-40A2-A6D0-869BD6B56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80D92-F101-47B1-8743-83B4F3AB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363E2-4105-47C5-B81E-BFA18C13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F5A6E-8329-4018-BF5D-A7B1C0FB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2117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客户关系管理软件在医疗器械销售中的应用价值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客户关系管理软件在医疗器械销售中的应用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随着医疗技术的不断进步和市场需求的增长，医疗器械销售市场竞争日益激烈，企业需要更加高效地管理客户关系以提升市场竞争力。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良好的客户关系管理是企业成功的关键之一，它能够帮助企业更好地了解客户需求，提供个性化的产品和服务，从而增强客户忠诚度和满意度。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医疗器械销售具有专业性强、客户群体特定、销售周期长等特点，因此需要专业的客户关系管理软件来支持销售工作的开展。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医疗器械销售的特点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客户关系管理软件是一种专门设计用于帮助企业建立、维护和发展客户关系的软件系统，它具备客户信息管理、销售机会管理、服务与支持管理等功能。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客户关系管理软件适用于各种规模的企业，特别是那些需要高效管理大量客户信息、销售机会和服务支持的企业。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随着云计算、大数据等技术的不断发展，客户关系管理软件正朝着更加智能化、个性化和集成化的方向发展。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客户关系管理软件概述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医疗器械销售行业现状及挑战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随着医疗技术的不断进步和人们健康意识的提高，医疗器械市场规模持续扩大，为医疗器械销售行业提供了广阔的发展空间。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竞争日益激烈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医疗器械销售行业的竞争日益激烈，国内外众多企业纷纷进入该领域，加剧了市场竞争。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医疗器械客户的需求日益多样化，对产品的性能、质量、价格等方面提出更高要求。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医疗器械销售涉及多个环节和部门，客户信息分散，难以实现有效的客户关系管理。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医疗器械销售流程复杂，缺乏统一的标准和规范，容易导致销售效率低下和客户满意度降低。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719" b="1171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医疗器械市场的拓展需要投入大量的人力、物力和财力，且市场变化快速，对销售人员的专业能力和市场敏锐度要求较高。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市场拓展难度大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客户关系管理软件在医疗器械销售中的应用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客户分类与标签化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根据客户的特点和需求，对客户进行分类和标签化，以便针对不同客户群体制定个性化的销售策略和服务计划。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集中存储客户信息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通过客户关系管理软件，医疗器械销售企业可以集中存储客户的基本信息、购买历史、沟通记录等，便于随时查看和调用。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通过对客户信息的深入挖掘和分析，发现客户的潜在需求和购买意向，为销售人员提供有价值的线索和指导。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23" r="112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销售线索管理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客户关系管理软件可以帮助企业收集和整理各种销售线索，包括潜在客户、意向客户、竞争对手信息等，为销售人员提供全面的市场情报。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销售预测与规划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通过对销售数据的分析和预测，制定科学合理的销售计划，优化资源配置，提高销售效率和业绩。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销售过程监控与调整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实时跟踪销售过程，及时发现和解决问题，调整销售策略和方案，确保销售目标的顺利实现。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销售机会管理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https://d.book118.com/968112117032006032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2024-09-09T13:51:12.136</cp:lastPrinted>
  <dcterms:created xsi:type="dcterms:W3CDTF">2024-09-09T05:51:12Z</dcterms:created>
  <dcterms:modified xsi:type="dcterms:W3CDTF">2024-09-09T05:51:14Z</dcterms:modified>
</cp:coreProperties>
</file>