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8ABED29-AADC-4FAD-A67B-EED938744A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A39241-074F-4642-8EFD-9998520492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0113150-946F-4C5B-9F86-F3473336A9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1E0C4D2-8581-46C2-B174-66711B2BF8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FF6FF29-8424-47E5-A411-ABE76E8F3E7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E4C4B94-9BDE-48F5-A45F-72A616FC6F1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5350FA0-3C5D-4B1C-8372-F9C0E96CFD7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B79430D-96FD-44F9-9F41-86650BE273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65A8449-C2C3-4D15-9620-014ABCE34A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EC4C2D-E273-4412-B43C-6BB823F41B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18B09C-377F-4F2B-8675-371BE3EC35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8112121032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医科大学生对医院感染控制标准的认知与知识调查</a:t>
            </a:r>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医院感染控制标准概述</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医科大学生对医院感染控制标准认知现状</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医科大学生对医院感染控制标准知识水平评价</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医科大学生参与医院感染控制实践活动情况</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总结与建议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了解医科大学生对医院感染控制标准的认知程度</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通过调查，评估医科大学生对医院感染控制标准的了解程度，包括相关概念、原则、措施等。</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分析医科大学生医院感染控制知识的薄弱环节</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通过调查结果，发现医科大学生在医院感染控制知识方面的不足，为后续教学和培训提供参考。</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探讨提高医科大学生医院感染控制能力的途径</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基于调查结果，提出针对性的建议和措施，以提高医科大学生的医院感染控制能力。</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调查对象</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选择某医学院校的在校大学生作为调查对象，包括不同年级、专业的学生。</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调查方法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采用问卷调查的方式，设计包含医院感染控制标准相关知识的问卷，通过在线或纸质形式进行调查。对收集到的数据进行统计分析，包括描述性统计、差异性分析等。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500" r="24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调查对象和方法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医院感染控制标准概述</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医院感染是指住院病人在医院内获得的感染，包括在住院期间发生的感染和在医院内获得出院后发生的感染；但不包括入院前已开始或入院时已处于潜伏期的感染。医院工作人员在医院内获得的感染也属医院感染。</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医院感染定义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医院感染不仅给患者带来巨大的身心痛苦和经济负担，也给医院和社会造成巨大的经济损失和不良影响。医院感染的危害程度因感染类型、感染部位、病原体种类和患者基础疾病等因素而异，严重者可导致死亡。</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医院感染危害</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医院感染定义及危害</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969" r="2496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医院感染控制标准内容</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医院感染控制标准主要包括消毒隔离制度、无菌技术操作规范、抗菌药物合理使用原则、医疗废物处理规定等内容。这些标准是预防和控制医院感染的基本措施和依据。</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医院感染控制标准要求</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医院感染控制标准要求医务人员必须严格遵守消毒隔离制度和无菌技术操作规范，正确使用抗菌药物，严格执行医疗废物处理规定等。同时，医院应建立健全医院感染监测体系，及时发现和处理医院感染事件。</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医院感染控制标准内容与要求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《医院感染管理办法》、《消毒管理办法》、《医疗废物管理条例》等法规政策对医院感染控制提出了明确要求，并规定了相应的法律责任。</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国内相关法规政策</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国际上，世界卫生组织（WHO）和各发达国家也制定了相应的医院感染控制指南和标准，如美国CDC的《医疗机构感染预防与控制指南》、欧洲CDC的《医院感染预防与控制指南》等。这些指南和标准对医院感染控制提出了更高的要求和更严格的监管措施。</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国外相关法规政策</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国内外相关法规政策</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医科大学生对医院感染控制标准认知现状</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认知程度普遍较高</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大多数医科大学生对医院感染控制标准有一定的了解，能够认识到其重要性。</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认知深度不足</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虽然医科大学生对医院感染控制标准有所了解，但对其具体内容和实施要求掌握不够深入。</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实践经验缺乏</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医科大学生在理论学习中掌握了医院感染控制标准的相关知识，但缺乏实际操作和实践经验。</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认知程度评估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教育培训不足</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医科大学在医院感染控制标准的教育培训方面存在不足，未能充分满足学生的学习需求。</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知识体系不完善</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部分医科大学生对医院感染控制标准的知识体系掌握不够全面，存在知识漏洞。</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学习态度不积极</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部分医科大学生对医院感染控制标准的学习态度不够积极，缺乏主动学习的意识。</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存在问题分析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2375" r="2237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医科大学生的教育背景和专业课程设置对其医院感染控制标准的认知程度具有重要影响。</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教育背景</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医科大学生在学习过程中的实践经验和学习方法对其医院感染控制标准的认知也有一定影响。</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学习经验</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医院和学校对医院感染控制标准的培训和宣传力度也会影响医科大学生的认知程度。</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培训与宣传</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影响因素探讨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https://d.book118.com/968112121032006032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2024-09-09T13:51:14.682</cp:lastPrinted>
  <dcterms:created xsi:type="dcterms:W3CDTF">2024-09-09T05:51:14Z</dcterms:created>
  <dcterms:modified xsi:type="dcterms:W3CDTF">2024-09-09T05:51:16Z</dcterms:modified>
</cp:coreProperties>
</file>