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082181-CE37-467E-9435-9DD05BD3D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FBDA4A-89C1-4688-94CC-306E087020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4CC9F2-B16C-4EE9-8DD0-1EABC8001D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59944A-1CD7-4E10-A74D-6828A1E424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F15455-8B8F-4C9A-8491-E4E0CC6121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26C401-9EBF-411F-AAC8-E97A29968E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B5BBC6-10BE-4B7C-B457-7BB443E24A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66B2DF-0F71-4024-A7EB-DBB619B911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C21B3E-D2AE-4A5B-B61E-4FB3C20298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C773CA-CEB6-4C43-B455-677C0B795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2C91F5-D55C-484C-B970-DA1F32A02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1301700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友梯创业计划书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组织架构与团队介绍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财务预测与融资需求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附录与参考资料</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公司简介</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随着互联网技术的发展和普及，人们对信息的需求和获取方式发生了深刻变化。友梯创业团队看到了这一变化，决定利用互联网技术为人们提供更加便捷、高效的信息获取方式，以满足人们不断增长的信息需求。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成立背景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友梯创业团队成立于XXXX年，总部位于XX市。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成立时间和地点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133" b="1813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成为全球领先的信息服务平台，为用户提供全面、准确、及时的信息服务。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以技术为驱动，不断创新，为用户提供卓越的信息服务体验。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公司愿景和使命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使命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愿景</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产品与服务</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该软件通过物联网技术，实现了对电梯运行状态、故障预警、维保管理等方面的实时监控和智能化管理。</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友梯软件支持多台电梯同时管理，并可根据不同使用单位的需求进行定制化开发，满足个性化需求。</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25" r="952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友梯是一款智能化的电梯管理软件，旨在为电梯使用单位提供高效、安全、便捷的电梯管理解决方案。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产品描述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5771" r="1577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根据用户需求，提供定期巡检和维护服务，确保软件的稳定运行。</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提供友梯软件安装、调试及培训服务，确保用户能够熟练使用软件。</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提供7x24小时的在线客服支持，及时解决用户在使用过程中遇到的问题。</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产品优势</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友梯软件通过物联网技术实现对电梯的实时监控和智能化管理，提高了管理效率。</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该软件能够及时发现电梯故障并预警，有效降低安全风险。</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友梯软件界面简洁、操作便捷，方便用户使用。</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可根据不同用户的需求进行定制化开发，满足个性化需求。</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智能化管理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安全性高</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用户友好</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定制化服务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市场分析</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大学生群体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友梯创业计划书的目标市场主要是大学生群体，他们有较高的学习热情和探索精神，对新鲜事物接受度高，是友梯产品的潜在用户。</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教育机构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教育机构也是友梯产品的目标市场之一，他们需要友梯提供的教学资源和平台来提升教学质量和学生学习效果。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培训机构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各类培训机构也需要友梯提供的教学资源和平台来提高培训效果和学员满意度。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教育信息化趋势</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随着教育信息化的发展，越来越多的教育机构和培训机构开始注重教学资源的建设和教学平台的升级，市场规模持续增长。</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用户需求升级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随着用户对教育质量的要求不断提高，对优质教学资源的需求也在不断升级，为友梯提供了市场增长潜力。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大学生数量庞大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中国大学生数量庞大，随着高等教育的普及，大学生市场规模不断扩大，为友梯提供了广阔的市场空间。</a:t>
            </a:r>
          </a:p>
        </p:txBody>
      </p:sp>
      <p:pic>
        <p:nvPicPr>
          <p:cNvPr id="10" name="Picture 10"/>
          <p:cNvPicPr>
            <a:picLocks noChangeAspect="1"/>
          </p:cNvPicPr>
          <p:nvPr/>
        </p:nvPicPr>
        <p:blipFill>
          <a:blip r:embed="rId2"/>
          <a:srcRect l="5208" r="520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市场规模和增长潜力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竞争对手分析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友梯在市场上面临着一些竞争对手，如其他在线教育平台、传统教育机构等。这些竞争对手在市场份额、品牌知名度等方面具有一定的优势。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竞争优势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友梯在教学内容、用户体验、技术创新等方面具有竞争优势，能够提供更加优质的教学资源和更加完善的教学平台，满足用户对高质量教育的需求。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94" r="12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营销策略</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品牌定位</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明确品牌的核心价值和目标市场，塑造独特的品牌形象。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品牌名称和标识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选择易于记忆和发音的品牌名称，设计具有辨识度的品牌标识。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品牌传播</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通过多种渠道传播品牌故事、理念和文化，提高品牌知名度和美誉度。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92" r="162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线上销售</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建立官方网站、电商平台等线上销售渠道，提供便捷的购物体验。</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线下销售</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拓展实体店、专卖店等线下销售渠道，增强与消费者的互动和信任。</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销售策略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制定灵活的销售策略，如促销、折扣、捆绑销售等，提高销售额和市场占有率。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销售渠道和策略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广告创意</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设计吸引人的广告创意，突出品牌特点和卖点，提高广告效果。</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推广活动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策划线上线下推广活动，如新品发布会、体验活动、社交媒体互动等，吸引潜在客户并促进销售。</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广告渠道</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选择适合目标市场的广告渠道，如电视、广播、报纸、杂志、户外广告等。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广告和推广计划</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https://d.book118.com/968113017007006046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2024-09-26T18:25:33.332</cp:lastPrinted>
  <dcterms:created xsi:type="dcterms:W3CDTF">2024-09-26T10:25:33Z</dcterms:created>
  <dcterms:modified xsi:type="dcterms:W3CDTF">2024-09-26T10:25:35Z</dcterms:modified>
</cp:coreProperties>
</file>