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92582-C701-4162-B19C-EA5B853A5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F71B0-3C6C-4256-9712-BBC052F75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EB618-B92C-46FA-BBB0-7F0F59236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80E89-0700-4D13-83E3-0AA036A5A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9BED6D-F3A2-46FC-AE17-3D474CC33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5F37A5-AE1A-409A-834C-D91D95267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E31FAA-BC38-4A89-8F8F-DD983251B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1E5BC-33C0-402D-AF1D-6CDBBB0C2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3154A-8CCC-43EC-9939-8A0B5BCF1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30E74-88F2-4C32-AFD3-2ED506289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DEB72-D9A1-4507-B71A-3711A7376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1305006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保险销售策略概念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保险销售策略概述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保险销售策略的核心概念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保险销售策略的制定与执行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保险销售策略的评估与优化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保险销售策略的未来发展趋势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保险销售策略概述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保险销售策略是指保险公司在市场竞争中，为了实现销售目标而采取的一系列有计划、有组织的销售措施和管理手段。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保险销售策略具有针对性、灵活性、系统性和长期性等特点，需要根据市场变化和客户需求进行调整和优化。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通过制定和实施有效的保险销售策略，可以增加保险公司的市场份额和销售额，提高销售业绩。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提高销售业绩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合理的保险销售策略有助于提升保险公司的品牌形象和市场地位，增强消费者对保险公司的信任度和忠诚度。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通过不断创新和优化保险销售策略，可以增强保险公司的竞争优势，提高市场竞争力。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增强竞争优势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保险销售策略的重要性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478" b="164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517" r="85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保险销售策略的历史与发展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早期的保险销售策略主要是以线下推销为主，通过保险代理人或经纪人进行销售。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互联网时代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随着互联网技术的发展，保险销售策略开始向线上转移，出现了许多线上保险销售平台和社交媒体营销手段。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智能化时代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近年来，随着大数据、人工智能等技术的普及，保险销售策略开始向智能化方向发展，通过数据分析和精准营销提高销售效率。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保险销售策略的核心概念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793" r="1279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客户需求优先级排序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根据客户需求的重要性和紧迫性，进行优先级排序，以合理分配资源和时间。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通过市场调研、客户访谈等方式，深入了解客户对保险产品的需求和期望。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客户细分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根据客户需求、购买行为等因素，将客户划分为不同的细分市场，以便更有针对性地开展销售活动。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明确保险产品的目标市场，包括潜在客户群、市场规模、竞争状况等。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根据市场需求和竞争态势，设计具有竞争力的保险产品，突出产品优势和特色。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品牌塑造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通过品牌形象、口碑等方式，提升保险产品的知名度和美誉度。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产品定位与差异化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利用保险公司分支机构、代理人、银行等传统渠道进行销售。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利用互联网平台、社交媒体等新兴渠道开展线上销售。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与相关行业合作伙伴开展合作，实现资源共享和互利共赢。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销售渠道选择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通过有效沟通、服务等方式，建立与客户的信任关系。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建立客户关系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定期进行客户满意度调查，了解客户需求和意见，持续改进产品和服务。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通过回访、关怀、增值服务等方式，维护现有客户关系，拓展潜在客户。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客户维护与拓展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定期开展销售技巧、产品知识等方面的培训，提升团队成员的销售能力。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激励与考核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制定合理的激励政策，激发团队成员的积极性和创造力，同时建立科学的考核体系，确保团队绩效的持续提升。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团队组建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选拔具备专业知识和技能的优秀销售人员，组建高效的销售团队。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销售团队建设与管理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保险销售策略的制定与执行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分析竞争对手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研究竞争对手的产品、价格、销售策略和服务，找出差异化竞争优势。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评估市场机会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分析市场趋势和潜在增长点，确定销售策略的发展方向。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通过市场调研，了解潜在客户的需求、偏好和消费习惯，为制定销售策略提供依据。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https://d.book118.com/968113050063006027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2024-09-05T08:48:34.926</cp:lastPrinted>
  <dcterms:created xsi:type="dcterms:W3CDTF">2024-09-05T00:48:34Z</dcterms:created>
  <dcterms:modified xsi:type="dcterms:W3CDTF">2024-09-05T00:48:37Z</dcterms:modified>
</cp:coreProperties>
</file>