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93F82C-7878-4F30-A63D-F930A1A60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650A0-BB51-41FC-ACDE-DCF776BF8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2F894A-4D43-4AC1-A09C-8858F0EC5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8778A8-A0B2-45A9-A229-1E86DD9B5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34F45C-07DC-4086-B4AC-884CABD067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FDDEFA-706F-475F-B11C-DFEEE9ADA7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258659-7500-450C-B1C9-79BDD8BE2F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75585-38EA-47D4-838A-8B27DAEFD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1D630F-4559-4038-9517-A37B2404E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8647DF-7FD7-455D-BEA0-32D72B4F7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5FB58-EC08-43F9-A827-31381037E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1401205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施工验收中的安全技术措施和防护设施</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施工验收概述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安全技术措施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防护设施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安全管理和培训</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应急预案和演练</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施工验收概述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施工验收的定义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施工验收是指在施工完成后，对工程的质量、安全、环保等方面进行全面检查和评估的过程。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施工验收的重要性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施工验收是确保工程质量的重要环节，也是保障工程安全、环保、合规的重要手段。通过施工验收，可以及时发现和解决工程中存在的问题，提高工程的安全性和可靠性。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施工验收的定义和重要性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施工验收通常包括准备阶段、实施阶段和总结阶段。在准备阶段，需要制定验收计划和标准，准备相关资料和工具。在实施阶段，需要对工程进行全面检查，记录检查结果，并对发现的问题进行处理。在总结阶段，需要编写验收报告，对验收过程进行总结和评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施工验收的流程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施工验收的标准通常包括国家相关法律法规、行业标准和合同约定的要求。在制定验收标准时，需要充分考虑工程的特点和实际情况，确保标准具有针对性和可操作性。同时，验收标准应当明确、具体，便于实施和监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施工验收的标准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施工验收的流程和标准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安全技术措施</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54" r="321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812" r="338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在施工验收过程中，为保障作业人员安全和预防事故而采取的一系列技术措施。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安全技术措施定义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包括个体防护措施、作业环境改善措施、危险源控制措施等。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安全技术措施种类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安全技术措施的定义和种类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根据施工项目的特点、施工工艺、作业环境等因素，结合国家和地方的相关法律法规制定安全技术措施。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确保各项安全技术措施得到有效执行，作业人员应严格遵守相关操作规程，并接受安全教育培训。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安全技术措施的制定和实施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实施要求</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制定依据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按照国家和地方的相关标准、规范，对安全技术措施的完备性、有效性进行检查验收，确保各项措施符合要求。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验收标准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在验收过程中，应注意发现潜在的安全隐患，并及时整改；同时，应加强日常监督检查，确保安全技术措施得到持续有效的执行。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安全技术措施的验收标准和注意事项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防护设施</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防护设施是指在施工现场为保障作业人员安全而设置的各类安全装置、设备和设施，包括安全网、安全带、安全帽等个人防护装备以及施工现场的安全防护设施。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防护设施的种类繁多，根据其用途可分为作业人员防护设施、设备工具防护设施、作业场所防护设施等。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防护设施的定义和种类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https://d.book118.com/968114012056006043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2024-09-22T23:49:54.769</cp:lastPrinted>
  <dcterms:created xsi:type="dcterms:W3CDTF">2024-09-22T15:49:54Z</dcterms:created>
  <dcterms:modified xsi:type="dcterms:W3CDTF">2024-09-22T15:49:56Z</dcterms:modified>
</cp:coreProperties>
</file>