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228F6-2608-4B4F-A0DC-19369DF74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E0528-74DE-4B2B-AEC5-2338EA195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7F5D4-A80A-4F1B-A78A-B5E8D4D75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2F749-19FC-42A4-9C25-DBBEF85F7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513E4E-85F3-48E1-99CF-E8BD1DD93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BFC583-7447-43CA-BF24-C0814C399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62B619-2701-41EF-9AB5-F2ED1D2A3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25D15-41C8-4DEA-B1DC-F999DF9BD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8D276-38C4-45CA-99CE-FB4B27D03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D454D-F4E4-46C7-B007-78A211726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6D66F-C422-41E3-91C7-44270CF16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14121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学校后勤中心主任竞聘演讲稿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对后勤中心主任职位的理解与认识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竞聘该职位的优势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任职后的工作计划与目标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对学校后勤工作的思考与建议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314" b="30314"/>
          <a:stretch>
            <a:fillRect/>
          </a:stretch>
        </p:blipFill>
        <p:spPr>
          <a:xfrm>
            <a:off x="-26988" y="3625850"/>
            <a:ext cx="12244388" cy="32131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8501063" y="1157288"/>
            <a:ext cx="577786" cy="84106"/>
            <a:chOff x="8501063" y="1157288"/>
            <a:chExt cx="577786" cy="84106"/>
          </a:xfrm>
        </p:grpSpPr>
        <p:sp>
          <p:nvSpPr>
            <p:cNvPr id="4" name="AutoShape 4"/>
            <p:cNvSpPr/>
            <p:nvPr/>
          </p:nvSpPr>
          <p:spPr>
            <a:xfrm>
              <a:off x="8501063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8666131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8829675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8994743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7823161" y="1442835"/>
            <a:ext cx="3771900" cy="1619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我出生于一个普通的家庭，自小就养成了勤奋、踏实和勇于挑战自我的品质。我始终秉持着积极向上的态度，追求卓越，不断完善自我。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4025932" y="2503456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191000" y="2665381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780056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945219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35" name="Freeform 35"/>
          <p:cNvSpPr/>
          <p:nvPr/>
        </p:nvSpPr>
        <p:spPr>
          <a:xfrm>
            <a:off x="2214563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379631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03193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68357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9" name="Group 39"/>
          <p:cNvGrpSpPr/>
          <p:nvPr/>
        </p:nvGrpSpPr>
        <p:grpSpPr>
          <a:xfrm>
            <a:off x="4547759" y="2986659"/>
            <a:ext cx="556450" cy="625888"/>
            <a:chOff x="4547759" y="2986659"/>
            <a:chExt cx="556450" cy="625888"/>
          </a:xfrm>
        </p:grpSpPr>
        <p:sp>
          <p:nvSpPr>
            <p:cNvPr id="40" name="Freeform 40"/>
            <p:cNvSpPr/>
            <p:nvPr/>
          </p:nvSpPr>
          <p:spPr>
            <a:xfrm>
              <a:off x="4547759" y="2986659"/>
              <a:ext cx="556450" cy="625888"/>
            </a:xfrm>
            <a:custGeom>
              <a:rect l="l" t="t" r="r" b="b"/>
              <a:pathLst>
                <a:path w="320" h="360">
                  <a:moveTo>
                    <a:pt x="300" y="0"/>
                  </a:moveTo>
                  <a:cubicBezTo>
                    <a:pt x="256" y="0"/>
                    <a:pt x="256" y="0"/>
                    <a:pt x="256" y="0"/>
                  </a:cubicBezTo>
                  <a:cubicBezTo>
                    <a:pt x="245" y="0"/>
                    <a:pt x="240" y="9"/>
                    <a:pt x="240" y="20"/>
                  </a:cubicBezTo>
                  <a:cubicBezTo>
                    <a:pt x="240" y="360"/>
                    <a:pt x="240" y="360"/>
                    <a:pt x="240" y="360"/>
                  </a:cubicBezTo>
                  <a:cubicBezTo>
                    <a:pt x="320" y="360"/>
                    <a:pt x="320" y="360"/>
                    <a:pt x="320" y="360"/>
                  </a:cubicBezTo>
                  <a:cubicBezTo>
                    <a:pt x="320" y="20"/>
                    <a:pt x="320" y="20"/>
                    <a:pt x="320" y="20"/>
                  </a:cubicBezTo>
                  <a:cubicBezTo>
                    <a:pt x="320" y="9"/>
                    <a:pt x="311" y="0"/>
                    <a:pt x="300" y="0"/>
                  </a:cubicBezTo>
                  <a:close/>
                  <a:moveTo>
                    <a:pt x="180" y="120"/>
                  </a:moveTo>
                  <a:cubicBezTo>
                    <a:pt x="136" y="120"/>
                    <a:pt x="136" y="120"/>
                    <a:pt x="136" y="120"/>
                  </a:cubicBezTo>
                  <a:cubicBezTo>
                    <a:pt x="125" y="120"/>
                    <a:pt x="120" y="129"/>
                    <a:pt x="120" y="140"/>
                  </a:cubicBezTo>
                  <a:cubicBezTo>
                    <a:pt x="120" y="360"/>
                    <a:pt x="120" y="360"/>
                    <a:pt x="120" y="360"/>
                  </a:cubicBezTo>
                  <a:cubicBezTo>
                    <a:pt x="200" y="360"/>
                    <a:pt x="200" y="360"/>
                    <a:pt x="200" y="360"/>
                  </a:cubicBezTo>
                  <a:cubicBezTo>
                    <a:pt x="200" y="140"/>
                    <a:pt x="200" y="140"/>
                    <a:pt x="200" y="140"/>
                  </a:cubicBezTo>
                  <a:cubicBezTo>
                    <a:pt x="200" y="129"/>
                    <a:pt x="191" y="120"/>
                    <a:pt x="180" y="120"/>
                  </a:cubicBezTo>
                  <a:close/>
                  <a:moveTo>
                    <a:pt x="60" y="240"/>
                  </a:moveTo>
                  <a:cubicBezTo>
                    <a:pt x="16" y="240"/>
                    <a:pt x="16" y="240"/>
                    <a:pt x="16" y="240"/>
                  </a:cubicBezTo>
                  <a:cubicBezTo>
                    <a:pt x="5" y="240"/>
                    <a:pt x="0" y="249"/>
                    <a:pt x="0" y="260"/>
                  </a:cubicBezTo>
                  <a:cubicBezTo>
                    <a:pt x="0" y="360"/>
                    <a:pt x="0" y="360"/>
                    <a:pt x="0" y="360"/>
                  </a:cubicBezTo>
                  <a:cubicBezTo>
                    <a:pt x="80" y="360"/>
                    <a:pt x="80" y="360"/>
                    <a:pt x="80" y="360"/>
                  </a:cubicBezTo>
                  <a:cubicBezTo>
                    <a:pt x="80" y="260"/>
                    <a:pt x="80" y="260"/>
                    <a:pt x="80" y="260"/>
                  </a:cubicBezTo>
                  <a:cubicBezTo>
                    <a:pt x="80" y="249"/>
                    <a:pt x="71" y="240"/>
                    <a:pt x="60" y="24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882110" y="3016758"/>
            <a:ext cx="642461" cy="594265"/>
            <a:chOff x="882110" y="3016758"/>
            <a:chExt cx="642461" cy="594265"/>
          </a:xfrm>
        </p:grpSpPr>
        <p:sp>
          <p:nvSpPr>
            <p:cNvPr id="42" name="Freeform 42"/>
            <p:cNvSpPr/>
            <p:nvPr/>
          </p:nvSpPr>
          <p:spPr>
            <a:xfrm>
              <a:off x="882110" y="3016758"/>
              <a:ext cx="642461" cy="594265"/>
            </a:xfrm>
            <a:custGeom>
              <a:rect l="l" t="t" r="r" b="b"/>
              <a:pathLst>
                <a:path w="68" h="62">
                  <a:moveTo>
                    <a:pt x="45" y="35"/>
                  </a:moveTo>
                  <a:cubicBezTo>
                    <a:pt x="45" y="35"/>
                    <a:pt x="45" y="36"/>
                    <a:pt x="45" y="36"/>
                  </a:cubicBezTo>
                  <a:cubicBezTo>
                    <a:pt x="39" y="36"/>
                    <a:pt x="39" y="36"/>
                    <a:pt x="39" y="36"/>
                  </a:cubicBezTo>
                  <a:cubicBezTo>
                    <a:pt x="39" y="37"/>
                    <a:pt x="38" y="38"/>
                    <a:pt x="38" y="39"/>
                  </a:cubicBezTo>
                  <a:cubicBezTo>
                    <a:pt x="39" y="41"/>
                    <a:pt x="40" y="42"/>
                    <a:pt x="41" y="43"/>
                  </a:cubicBezTo>
                  <a:cubicBezTo>
                    <a:pt x="41" y="43"/>
                    <a:pt x="41" y="44"/>
                    <a:pt x="41" y="44"/>
                  </a:cubicBezTo>
                  <a:cubicBezTo>
                    <a:pt x="41" y="44"/>
                    <a:pt x="41" y="44"/>
                    <a:pt x="41" y="45"/>
                  </a:cubicBezTo>
                  <a:cubicBezTo>
                    <a:pt x="40" y="46"/>
                    <a:pt x="36" y="50"/>
                    <a:pt x="35" y="50"/>
                  </a:cubicBezTo>
                  <a:cubicBezTo>
                    <a:pt x="35" y="50"/>
                    <a:pt x="35" y="50"/>
                    <a:pt x="35" y="50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0" y="47"/>
                    <a:pt x="29" y="47"/>
                    <a:pt x="28" y="48"/>
                  </a:cubicBezTo>
                  <a:cubicBezTo>
                    <a:pt x="28" y="49"/>
                    <a:pt x="27" y="51"/>
                    <a:pt x="27" y="53"/>
                  </a:cubicBezTo>
                  <a:cubicBezTo>
                    <a:pt x="27" y="54"/>
                    <a:pt x="26" y="54"/>
                    <a:pt x="26" y="54"/>
                  </a:cubicBezTo>
                  <a:cubicBezTo>
                    <a:pt x="19" y="54"/>
                    <a:pt x="19" y="54"/>
                    <a:pt x="19" y="54"/>
                  </a:cubicBezTo>
                  <a:cubicBezTo>
                    <a:pt x="19" y="54"/>
                    <a:pt x="18" y="54"/>
                    <a:pt x="18" y="53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6" y="47"/>
                    <a:pt x="16" y="47"/>
                    <a:pt x="15" y="47"/>
                  </a:cubicBezTo>
                  <a:cubicBezTo>
                    <a:pt x="11" y="50"/>
                    <a:pt x="11" y="50"/>
                    <a:pt x="11" y="50"/>
                  </a:cubicBezTo>
                  <a:cubicBezTo>
                    <a:pt x="10" y="50"/>
                    <a:pt x="10" y="50"/>
                    <a:pt x="10" y="50"/>
                  </a:cubicBezTo>
                  <a:cubicBezTo>
                    <a:pt x="10" y="50"/>
                    <a:pt x="9" y="50"/>
                    <a:pt x="9" y="50"/>
                  </a:cubicBezTo>
                  <a:cubicBezTo>
                    <a:pt x="8" y="49"/>
                    <a:pt x="4" y="45"/>
                    <a:pt x="4" y="44"/>
                  </a:cubicBezTo>
                  <a:cubicBezTo>
                    <a:pt x="4" y="44"/>
                    <a:pt x="4" y="44"/>
                    <a:pt x="4" y="43"/>
                  </a:cubicBezTo>
                  <a:cubicBezTo>
                    <a:pt x="5" y="42"/>
                    <a:pt x="6" y="41"/>
                    <a:pt x="7" y="39"/>
                  </a:cubicBezTo>
                  <a:cubicBezTo>
                    <a:pt x="7" y="38"/>
                    <a:pt x="6" y="37"/>
                    <a:pt x="6" y="36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0" y="35"/>
                    <a:pt x="0" y="35"/>
                    <a:pt x="0" y="34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27"/>
                    <a:pt x="0" y="27"/>
                    <a:pt x="1" y="27"/>
                  </a:cubicBezTo>
                  <a:cubicBezTo>
                    <a:pt x="6" y="26"/>
                    <a:pt x="6" y="26"/>
                    <a:pt x="6" y="26"/>
                  </a:cubicBezTo>
                  <a:cubicBezTo>
                    <a:pt x="6" y="25"/>
                    <a:pt x="7" y="24"/>
                    <a:pt x="7" y="23"/>
                  </a:cubicBezTo>
                  <a:cubicBezTo>
                    <a:pt x="6" y="22"/>
                    <a:pt x="5" y="20"/>
                    <a:pt x="4" y="19"/>
                  </a:cubicBezTo>
                  <a:cubicBezTo>
                    <a:pt x="4" y="19"/>
                    <a:pt x="4" y="19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5" y="17"/>
                    <a:pt x="9" y="12"/>
                    <a:pt x="10" y="12"/>
                  </a:cubicBezTo>
                  <a:cubicBezTo>
                    <a:pt x="10" y="12"/>
                    <a:pt x="10" y="12"/>
                    <a:pt x="11" y="13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6" y="15"/>
                    <a:pt x="16" y="15"/>
                    <a:pt x="17" y="15"/>
                  </a:cubicBezTo>
                  <a:cubicBezTo>
                    <a:pt x="18" y="13"/>
                    <a:pt x="18" y="11"/>
                    <a:pt x="18" y="9"/>
                  </a:cubicBezTo>
                  <a:cubicBezTo>
                    <a:pt x="18" y="9"/>
                    <a:pt x="19" y="8"/>
                    <a:pt x="19" y="8"/>
                  </a:cubicBezTo>
                  <a:cubicBezTo>
                    <a:pt x="26" y="8"/>
                    <a:pt x="26" y="8"/>
                    <a:pt x="26" y="8"/>
                  </a:cubicBezTo>
                  <a:cubicBezTo>
                    <a:pt x="26" y="8"/>
                    <a:pt x="27" y="9"/>
                    <a:pt x="27" y="9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9" y="15"/>
                    <a:pt x="30" y="15"/>
                    <a:pt x="31" y="16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6" y="12"/>
                    <a:pt x="36" y="12"/>
                    <a:pt x="36" y="13"/>
                  </a:cubicBezTo>
                  <a:cubicBezTo>
                    <a:pt x="37" y="13"/>
                    <a:pt x="41" y="17"/>
                    <a:pt x="41" y="18"/>
                  </a:cubicBezTo>
                  <a:cubicBezTo>
                    <a:pt x="41" y="19"/>
                    <a:pt x="41" y="19"/>
                    <a:pt x="41" y="19"/>
                  </a:cubicBezTo>
                  <a:cubicBezTo>
                    <a:pt x="40" y="20"/>
                    <a:pt x="39" y="22"/>
                    <a:pt x="38" y="23"/>
                  </a:cubicBezTo>
                  <a:cubicBezTo>
                    <a:pt x="38" y="24"/>
                    <a:pt x="39" y="25"/>
                    <a:pt x="39" y="26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8"/>
                  </a:cubicBezTo>
                  <a:lnTo>
                    <a:pt x="45" y="35"/>
                  </a:lnTo>
                  <a:close/>
                  <a:moveTo>
                    <a:pt x="23" y="22"/>
                  </a:moveTo>
                  <a:cubicBezTo>
                    <a:pt x="18" y="22"/>
                    <a:pt x="13" y="26"/>
                    <a:pt x="13" y="31"/>
                  </a:cubicBezTo>
                  <a:cubicBezTo>
                    <a:pt x="13" y="36"/>
                    <a:pt x="18" y="40"/>
                    <a:pt x="23" y="40"/>
                  </a:cubicBezTo>
                  <a:cubicBezTo>
                    <a:pt x="28" y="40"/>
                    <a:pt x="32" y="36"/>
                    <a:pt x="32" y="31"/>
                  </a:cubicBezTo>
                  <a:cubicBezTo>
                    <a:pt x="32" y="26"/>
                    <a:pt x="28" y="22"/>
                    <a:pt x="23" y="22"/>
                  </a:cubicBezTo>
                  <a:close/>
                  <a:moveTo>
                    <a:pt x="68" y="15"/>
                  </a:moveTo>
                  <a:cubicBezTo>
                    <a:pt x="68" y="16"/>
                    <a:pt x="64" y="16"/>
                    <a:pt x="63" y="16"/>
                  </a:cubicBezTo>
                  <a:cubicBezTo>
                    <a:pt x="63" y="17"/>
                    <a:pt x="62" y="18"/>
                    <a:pt x="62" y="18"/>
                  </a:cubicBezTo>
                  <a:cubicBezTo>
                    <a:pt x="62" y="19"/>
                    <a:pt x="64" y="23"/>
                    <a:pt x="64" y="23"/>
                  </a:cubicBezTo>
                  <a:cubicBezTo>
                    <a:pt x="64" y="23"/>
                    <a:pt x="64" y="23"/>
                    <a:pt x="64" y="24"/>
                  </a:cubicBezTo>
                  <a:cubicBezTo>
                    <a:pt x="63" y="24"/>
                    <a:pt x="59" y="26"/>
                    <a:pt x="59" y="26"/>
                  </a:cubicBezTo>
                  <a:cubicBezTo>
                    <a:pt x="59" y="26"/>
                    <a:pt x="56" y="22"/>
                    <a:pt x="56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4" y="22"/>
                    <a:pt x="54" y="22"/>
                    <a:pt x="54" y="22"/>
                  </a:cubicBezTo>
                  <a:cubicBezTo>
                    <a:pt x="53" y="22"/>
                    <a:pt x="50" y="26"/>
                    <a:pt x="50" y="26"/>
                  </a:cubicBezTo>
                  <a:cubicBezTo>
                    <a:pt x="50" y="26"/>
                    <a:pt x="46" y="24"/>
                    <a:pt x="46" y="24"/>
                  </a:cubicBezTo>
                  <a:cubicBezTo>
                    <a:pt x="45" y="23"/>
                    <a:pt x="45" y="23"/>
                    <a:pt x="45" y="23"/>
                  </a:cubicBezTo>
                  <a:cubicBezTo>
                    <a:pt x="45" y="23"/>
                    <a:pt x="47" y="19"/>
                    <a:pt x="47" y="18"/>
                  </a:cubicBezTo>
                  <a:cubicBezTo>
                    <a:pt x="47" y="18"/>
                    <a:pt x="46" y="17"/>
                    <a:pt x="46" y="16"/>
                  </a:cubicBezTo>
                  <a:cubicBezTo>
                    <a:pt x="45" y="16"/>
                    <a:pt x="41" y="16"/>
                    <a:pt x="41" y="15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5" y="9"/>
                    <a:pt x="46" y="9"/>
                  </a:cubicBezTo>
                  <a:cubicBezTo>
                    <a:pt x="46" y="9"/>
                    <a:pt x="47" y="8"/>
                    <a:pt x="47" y="7"/>
                  </a:cubicBezTo>
                  <a:cubicBezTo>
                    <a:pt x="47" y="7"/>
                    <a:pt x="45" y="3"/>
                    <a:pt x="45" y="2"/>
                  </a:cubicBezTo>
                  <a:cubicBezTo>
                    <a:pt x="45" y="2"/>
                    <a:pt x="45" y="2"/>
                    <a:pt x="46" y="2"/>
                  </a:cubicBezTo>
                  <a:cubicBezTo>
                    <a:pt x="46" y="2"/>
                    <a:pt x="50" y="0"/>
                    <a:pt x="50" y="0"/>
                  </a:cubicBezTo>
                  <a:cubicBezTo>
                    <a:pt x="50" y="0"/>
                    <a:pt x="53" y="3"/>
                    <a:pt x="54" y="4"/>
                  </a:cubicBezTo>
                  <a:cubicBezTo>
                    <a:pt x="54" y="4"/>
                    <a:pt x="54" y="4"/>
                    <a:pt x="55" y="4"/>
                  </a:cubicBezTo>
                  <a:cubicBezTo>
                    <a:pt x="55" y="4"/>
                    <a:pt x="55" y="4"/>
                    <a:pt x="56" y="4"/>
                  </a:cubicBezTo>
                  <a:cubicBezTo>
                    <a:pt x="57" y="2"/>
                    <a:pt x="58" y="1"/>
                    <a:pt x="59" y="0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59" y="0"/>
                    <a:pt x="63" y="2"/>
                    <a:pt x="64" y="2"/>
                  </a:cubicBezTo>
                  <a:cubicBezTo>
                    <a:pt x="64" y="2"/>
                    <a:pt x="64" y="2"/>
                    <a:pt x="64" y="2"/>
                  </a:cubicBezTo>
                  <a:cubicBezTo>
                    <a:pt x="64" y="3"/>
                    <a:pt x="62" y="7"/>
                    <a:pt x="62" y="7"/>
                  </a:cubicBezTo>
                  <a:cubicBezTo>
                    <a:pt x="62" y="8"/>
                    <a:pt x="63" y="9"/>
                    <a:pt x="63" y="9"/>
                  </a:cubicBezTo>
                  <a:cubicBezTo>
                    <a:pt x="64" y="9"/>
                    <a:pt x="68" y="10"/>
                    <a:pt x="68" y="10"/>
                  </a:cubicBezTo>
                  <a:lnTo>
                    <a:pt x="68" y="15"/>
                  </a:lnTo>
                  <a:close/>
                  <a:moveTo>
                    <a:pt x="68" y="52"/>
                  </a:moveTo>
                  <a:cubicBezTo>
                    <a:pt x="68" y="52"/>
                    <a:pt x="64" y="53"/>
                    <a:pt x="63" y="53"/>
                  </a:cubicBezTo>
                  <a:cubicBezTo>
                    <a:pt x="63" y="54"/>
                    <a:pt x="62" y="54"/>
                    <a:pt x="62" y="55"/>
                  </a:cubicBezTo>
                  <a:cubicBezTo>
                    <a:pt x="62" y="56"/>
                    <a:pt x="64" y="59"/>
                    <a:pt x="64" y="60"/>
                  </a:cubicBezTo>
                  <a:cubicBezTo>
                    <a:pt x="64" y="60"/>
                    <a:pt x="64" y="60"/>
                    <a:pt x="64" y="60"/>
                  </a:cubicBezTo>
                  <a:cubicBezTo>
                    <a:pt x="63" y="60"/>
                    <a:pt x="59" y="63"/>
                    <a:pt x="59" y="63"/>
                  </a:cubicBezTo>
                  <a:cubicBezTo>
                    <a:pt x="59" y="63"/>
                    <a:pt x="56" y="59"/>
                    <a:pt x="56" y="59"/>
                  </a:cubicBezTo>
                  <a:cubicBezTo>
                    <a:pt x="55" y="59"/>
                    <a:pt x="55" y="59"/>
                    <a:pt x="55" y="59"/>
                  </a:cubicBezTo>
                  <a:cubicBezTo>
                    <a:pt x="54" y="59"/>
                    <a:pt x="54" y="59"/>
                    <a:pt x="54" y="59"/>
                  </a:cubicBezTo>
                  <a:cubicBezTo>
                    <a:pt x="53" y="59"/>
                    <a:pt x="50" y="63"/>
                    <a:pt x="50" y="63"/>
                  </a:cubicBezTo>
                  <a:cubicBezTo>
                    <a:pt x="50" y="63"/>
                    <a:pt x="46" y="60"/>
                    <a:pt x="46" y="60"/>
                  </a:cubicBezTo>
                  <a:cubicBezTo>
                    <a:pt x="45" y="60"/>
                    <a:pt x="45" y="60"/>
                    <a:pt x="45" y="60"/>
                  </a:cubicBezTo>
                  <a:cubicBezTo>
                    <a:pt x="45" y="59"/>
                    <a:pt x="47" y="56"/>
                    <a:pt x="47" y="55"/>
                  </a:cubicBezTo>
                  <a:cubicBezTo>
                    <a:pt x="47" y="54"/>
                    <a:pt x="46" y="54"/>
                    <a:pt x="46" y="53"/>
                  </a:cubicBezTo>
                  <a:cubicBezTo>
                    <a:pt x="45" y="53"/>
                    <a:pt x="41" y="52"/>
                    <a:pt x="41" y="52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46"/>
                    <a:pt x="45" y="46"/>
                    <a:pt x="46" y="46"/>
                  </a:cubicBezTo>
                  <a:cubicBezTo>
                    <a:pt x="46" y="45"/>
                    <a:pt x="47" y="45"/>
                    <a:pt x="47" y="44"/>
                  </a:cubicBezTo>
                  <a:cubicBezTo>
                    <a:pt x="47" y="43"/>
                    <a:pt x="45" y="40"/>
                    <a:pt x="45" y="39"/>
                  </a:cubicBezTo>
                  <a:cubicBezTo>
                    <a:pt x="45" y="39"/>
                    <a:pt x="45" y="39"/>
                    <a:pt x="46" y="39"/>
                  </a:cubicBezTo>
                  <a:cubicBezTo>
                    <a:pt x="46" y="39"/>
                    <a:pt x="50" y="36"/>
                    <a:pt x="50" y="36"/>
                  </a:cubicBezTo>
                  <a:cubicBezTo>
                    <a:pt x="50" y="36"/>
                    <a:pt x="53" y="40"/>
                    <a:pt x="54" y="40"/>
                  </a:cubicBezTo>
                  <a:cubicBezTo>
                    <a:pt x="54" y="40"/>
                    <a:pt x="54" y="40"/>
                    <a:pt x="55" y="40"/>
                  </a:cubicBezTo>
                  <a:cubicBezTo>
                    <a:pt x="55" y="40"/>
                    <a:pt x="55" y="40"/>
                    <a:pt x="56" y="40"/>
                  </a:cubicBezTo>
                  <a:cubicBezTo>
                    <a:pt x="57" y="39"/>
                    <a:pt x="58" y="38"/>
                    <a:pt x="59" y="36"/>
                  </a:cubicBezTo>
                  <a:cubicBezTo>
                    <a:pt x="59" y="36"/>
                    <a:pt x="59" y="36"/>
                    <a:pt x="59" y="36"/>
                  </a:cubicBezTo>
                  <a:cubicBezTo>
                    <a:pt x="59" y="36"/>
                    <a:pt x="63" y="39"/>
                    <a:pt x="64" y="39"/>
                  </a:cubicBezTo>
                  <a:cubicBezTo>
                    <a:pt x="64" y="39"/>
                    <a:pt x="64" y="39"/>
                    <a:pt x="64" y="39"/>
                  </a:cubicBezTo>
                  <a:cubicBezTo>
                    <a:pt x="64" y="40"/>
                    <a:pt x="62" y="43"/>
                    <a:pt x="62" y="44"/>
                  </a:cubicBezTo>
                  <a:cubicBezTo>
                    <a:pt x="62" y="45"/>
                    <a:pt x="63" y="45"/>
                    <a:pt x="63" y="46"/>
                  </a:cubicBezTo>
                  <a:cubicBezTo>
                    <a:pt x="64" y="46"/>
                    <a:pt x="68" y="46"/>
                    <a:pt x="68" y="47"/>
                  </a:cubicBezTo>
                  <a:lnTo>
                    <a:pt x="68" y="52"/>
                  </a:lnTo>
                  <a:close/>
                  <a:moveTo>
                    <a:pt x="55" y="8"/>
                  </a:moveTo>
                  <a:cubicBezTo>
                    <a:pt x="52" y="8"/>
                    <a:pt x="50" y="10"/>
                    <a:pt x="50" y="13"/>
                  </a:cubicBezTo>
                  <a:cubicBezTo>
                    <a:pt x="50" y="15"/>
                    <a:pt x="52" y="17"/>
                    <a:pt x="55" y="17"/>
                  </a:cubicBezTo>
                  <a:cubicBezTo>
                    <a:pt x="57" y="17"/>
                    <a:pt x="59" y="15"/>
                    <a:pt x="59" y="13"/>
                  </a:cubicBezTo>
                  <a:cubicBezTo>
                    <a:pt x="59" y="10"/>
                    <a:pt x="57" y="8"/>
                    <a:pt x="55" y="8"/>
                  </a:cubicBezTo>
                  <a:close/>
                  <a:moveTo>
                    <a:pt x="55" y="45"/>
                  </a:moveTo>
                  <a:cubicBezTo>
                    <a:pt x="52" y="45"/>
                    <a:pt x="50" y="47"/>
                    <a:pt x="50" y="49"/>
                  </a:cubicBezTo>
                  <a:cubicBezTo>
                    <a:pt x="50" y="52"/>
                    <a:pt x="52" y="54"/>
                    <a:pt x="55" y="54"/>
                  </a:cubicBezTo>
                  <a:cubicBezTo>
                    <a:pt x="57" y="54"/>
                    <a:pt x="59" y="52"/>
                    <a:pt x="59" y="49"/>
                  </a:cubicBezTo>
                  <a:cubicBezTo>
                    <a:pt x="59" y="47"/>
                    <a:pt x="57" y="45"/>
                    <a:pt x="55" y="45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2703624" y="3057001"/>
            <a:ext cx="621983" cy="513778"/>
            <a:chOff x="2703624" y="3057001"/>
            <a:chExt cx="621983" cy="513778"/>
          </a:xfrm>
        </p:grpSpPr>
        <p:sp>
          <p:nvSpPr>
            <p:cNvPr id="44" name="Freeform 44"/>
            <p:cNvSpPr/>
            <p:nvPr/>
          </p:nvSpPr>
          <p:spPr>
            <a:xfrm>
              <a:off x="2703624" y="3057001"/>
              <a:ext cx="621983" cy="513778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6278594" y="3031331"/>
            <a:ext cx="603218" cy="536543"/>
            <a:chOff x="6278594" y="3031331"/>
            <a:chExt cx="603218" cy="536543"/>
          </a:xfrm>
        </p:grpSpPr>
        <p:sp>
          <p:nvSpPr>
            <p:cNvPr id="46" name="Freeform 46"/>
            <p:cNvSpPr/>
            <p:nvPr/>
          </p:nvSpPr>
          <p:spPr>
            <a:xfrm>
              <a:off x="6278594" y="3031331"/>
              <a:ext cx="603218" cy="536543"/>
            </a:xfrm>
            <a:custGeom>
              <a:rect l="l" t="t" r="r" b="b"/>
              <a:pathLst>
                <a:path w="134" h="119">
                  <a:moveTo>
                    <a:pt x="133" y="16"/>
                  </a:moveTo>
                  <a:cubicBezTo>
                    <a:pt x="121" y="5"/>
                    <a:pt x="121" y="5"/>
                    <a:pt x="121" y="5"/>
                  </a:cubicBezTo>
                  <a:cubicBezTo>
                    <a:pt x="119" y="3"/>
                    <a:pt x="117" y="3"/>
                    <a:pt x="115" y="5"/>
                  </a:cubicBezTo>
                  <a:cubicBezTo>
                    <a:pt x="114" y="6"/>
                    <a:pt x="114" y="7"/>
                    <a:pt x="114" y="8"/>
                  </a:cubicBezTo>
                  <a:cubicBezTo>
                    <a:pt x="113" y="8"/>
                    <a:pt x="112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81" y="39"/>
                    <a:pt x="81" y="39"/>
                    <a:pt x="81" y="39"/>
                  </a:cubicBezTo>
                  <a:cubicBezTo>
                    <a:pt x="81" y="42"/>
                    <a:pt x="80" y="45"/>
                    <a:pt x="79" y="47"/>
                  </a:cubicBezTo>
                  <a:cubicBezTo>
                    <a:pt x="82" y="50"/>
                    <a:pt x="82" y="50"/>
                    <a:pt x="82" y="50"/>
                  </a:cubicBezTo>
                  <a:cubicBezTo>
                    <a:pt x="82" y="50"/>
                    <a:pt x="82" y="50"/>
                    <a:pt x="82" y="50"/>
                  </a:cubicBezTo>
                  <a:cubicBezTo>
                    <a:pt x="83" y="51"/>
                    <a:pt x="83" y="51"/>
                    <a:pt x="83" y="51"/>
                  </a:cubicBezTo>
                  <a:cubicBezTo>
                    <a:pt x="76" y="57"/>
                    <a:pt x="76" y="57"/>
                    <a:pt x="76" y="57"/>
                  </a:cubicBezTo>
                  <a:cubicBezTo>
                    <a:pt x="54" y="35"/>
                    <a:pt x="54" y="35"/>
                    <a:pt x="54" y="35"/>
                  </a:cubicBezTo>
                  <a:cubicBezTo>
                    <a:pt x="56" y="26"/>
                    <a:pt x="54" y="17"/>
                    <a:pt x="47" y="10"/>
                  </a:cubicBezTo>
                  <a:cubicBezTo>
                    <a:pt x="40" y="3"/>
                    <a:pt x="30" y="0"/>
                    <a:pt x="21" y="3"/>
                  </a:cubicBezTo>
                  <a:cubicBezTo>
                    <a:pt x="36" y="18"/>
                    <a:pt x="36" y="18"/>
                    <a:pt x="36" y="18"/>
                  </a:cubicBezTo>
                  <a:cubicBezTo>
                    <a:pt x="32" y="32"/>
                    <a:pt x="32" y="32"/>
                    <a:pt x="32" y="32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0" y="30"/>
                    <a:pt x="3" y="40"/>
                    <a:pt x="10" y="47"/>
                  </a:cubicBezTo>
                  <a:cubicBezTo>
                    <a:pt x="17" y="54"/>
                    <a:pt x="27" y="56"/>
                    <a:pt x="36" y="53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38" y="96"/>
                    <a:pt x="38" y="96"/>
                    <a:pt x="38" y="96"/>
                  </a:cubicBezTo>
                  <a:cubicBezTo>
                    <a:pt x="36" y="95"/>
                    <a:pt x="36" y="95"/>
                    <a:pt x="36" y="95"/>
                  </a:cubicBezTo>
                  <a:cubicBezTo>
                    <a:pt x="31" y="99"/>
                    <a:pt x="31" y="99"/>
                    <a:pt x="31" y="99"/>
                  </a:cubicBezTo>
                  <a:cubicBezTo>
                    <a:pt x="21" y="115"/>
                    <a:pt x="21" y="115"/>
                    <a:pt x="21" y="115"/>
                  </a:cubicBezTo>
                  <a:cubicBezTo>
                    <a:pt x="23" y="117"/>
                    <a:pt x="23" y="117"/>
                    <a:pt x="23" y="117"/>
                  </a:cubicBezTo>
                  <a:cubicBezTo>
                    <a:pt x="39" y="107"/>
                    <a:pt x="39" y="107"/>
                    <a:pt x="39" y="107"/>
                  </a:cubicBezTo>
                  <a:cubicBezTo>
                    <a:pt x="43" y="101"/>
                    <a:pt x="43" y="101"/>
                    <a:pt x="43" y="101"/>
                  </a:cubicBezTo>
                  <a:cubicBezTo>
                    <a:pt x="42" y="100"/>
                    <a:pt x="42" y="100"/>
                    <a:pt x="42" y="100"/>
                  </a:cubicBezTo>
                  <a:cubicBezTo>
                    <a:pt x="63" y="80"/>
                    <a:pt x="63" y="80"/>
                    <a:pt x="63" y="80"/>
                  </a:cubicBezTo>
                  <a:cubicBezTo>
                    <a:pt x="98" y="115"/>
                    <a:pt x="98" y="115"/>
                    <a:pt x="98" y="115"/>
                  </a:cubicBezTo>
                  <a:cubicBezTo>
                    <a:pt x="101" y="117"/>
                    <a:pt x="104" y="119"/>
                    <a:pt x="107" y="119"/>
                  </a:cubicBezTo>
                  <a:cubicBezTo>
                    <a:pt x="110" y="119"/>
                    <a:pt x="113" y="117"/>
                    <a:pt x="116" y="115"/>
                  </a:cubicBezTo>
                  <a:cubicBezTo>
                    <a:pt x="121" y="110"/>
                    <a:pt x="121" y="102"/>
                    <a:pt x="116" y="97"/>
                  </a:cubicBezTo>
                  <a:cubicBezTo>
                    <a:pt x="81" y="62"/>
                    <a:pt x="81" y="62"/>
                    <a:pt x="81" y="62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90" y="59"/>
                    <a:pt x="90" y="59"/>
                    <a:pt x="90" y="59"/>
                  </a:cubicBezTo>
                  <a:cubicBezTo>
                    <a:pt x="92" y="57"/>
                    <a:pt x="95" y="56"/>
                    <a:pt x="98" y="57"/>
                  </a:cubicBezTo>
                  <a:cubicBezTo>
                    <a:pt x="128" y="26"/>
                    <a:pt x="128" y="26"/>
                    <a:pt x="128" y="26"/>
                  </a:cubicBezTo>
                  <a:cubicBezTo>
                    <a:pt x="128" y="26"/>
                    <a:pt x="128" y="26"/>
                    <a:pt x="128" y="26"/>
                  </a:cubicBezTo>
                  <a:cubicBezTo>
                    <a:pt x="128" y="26"/>
                    <a:pt x="128" y="26"/>
                    <a:pt x="128" y="26"/>
                  </a:cubicBezTo>
                  <a:cubicBezTo>
                    <a:pt x="129" y="25"/>
                    <a:pt x="129" y="24"/>
                    <a:pt x="129" y="23"/>
                  </a:cubicBezTo>
                  <a:cubicBezTo>
                    <a:pt x="130" y="24"/>
                    <a:pt x="132" y="23"/>
                    <a:pt x="133" y="22"/>
                  </a:cubicBezTo>
                  <a:cubicBezTo>
                    <a:pt x="134" y="21"/>
                    <a:pt x="134" y="18"/>
                    <a:pt x="133" y="16"/>
                  </a:cubicBezTo>
                  <a:close/>
                  <a:moveTo>
                    <a:pt x="108" y="103"/>
                  </a:moveTo>
                  <a:cubicBezTo>
                    <a:pt x="111" y="103"/>
                    <a:pt x="113" y="106"/>
                    <a:pt x="113" y="108"/>
                  </a:cubicBezTo>
                  <a:cubicBezTo>
                    <a:pt x="113" y="111"/>
                    <a:pt x="111" y="113"/>
                    <a:pt x="108" y="113"/>
                  </a:cubicBezTo>
                  <a:cubicBezTo>
                    <a:pt x="105" y="113"/>
                    <a:pt x="103" y="111"/>
                    <a:pt x="103" y="108"/>
                  </a:cubicBezTo>
                  <a:cubicBezTo>
                    <a:pt x="103" y="106"/>
                    <a:pt x="105" y="103"/>
                    <a:pt x="108" y="103"/>
                  </a:cubicBezTo>
                  <a:close/>
                  <a:moveTo>
                    <a:pt x="91" y="41"/>
                  </a:moveTo>
                  <a:cubicBezTo>
                    <a:pt x="89" y="39"/>
                    <a:pt x="89" y="39"/>
                    <a:pt x="89" y="39"/>
                  </a:cubicBezTo>
                  <a:cubicBezTo>
                    <a:pt x="112" y="17"/>
                    <a:pt x="112" y="17"/>
                    <a:pt x="112" y="17"/>
                  </a:cubicBezTo>
                  <a:cubicBezTo>
                    <a:pt x="114" y="19"/>
                    <a:pt x="114" y="19"/>
                    <a:pt x="114" y="19"/>
                  </a:cubicBezTo>
                  <a:lnTo>
                    <a:pt x="91" y="41"/>
                  </a:lnTo>
                  <a:close/>
                  <a:moveTo>
                    <a:pt x="98" y="48"/>
                  </a:moveTo>
                  <a:cubicBezTo>
                    <a:pt x="96" y="47"/>
                    <a:pt x="96" y="47"/>
                    <a:pt x="96" y="47"/>
                  </a:cubicBezTo>
                  <a:cubicBezTo>
                    <a:pt x="119" y="24"/>
                    <a:pt x="119" y="24"/>
                    <a:pt x="119" y="24"/>
                  </a:cubicBezTo>
                  <a:cubicBezTo>
                    <a:pt x="121" y="26"/>
                    <a:pt x="121" y="26"/>
                    <a:pt x="121" y="26"/>
                  </a:cubicBezTo>
                  <a:lnTo>
                    <a:pt x="98" y="4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5400000">
            <a:off x="9850438" y="1679575"/>
            <a:ext cx="1162050" cy="116205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5400000">
            <a:off x="8497888" y="3051175"/>
            <a:ext cx="1162050" cy="11620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5400000">
            <a:off x="9850438" y="4422775"/>
            <a:ext cx="1162050" cy="1162050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145338" y="4422775"/>
            <a:ext cx="1162050" cy="1162050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973138" y="5600700"/>
            <a:ext cx="1612900" cy="1889125"/>
          </a:xfrm>
          <a:prstGeom prst="line">
            <a:avLst/>
          </a:prstGeom>
          <a:ln w="2540">
            <a:solidFill>
              <a:srgbClr val="D76739">
                <a:alpha val="21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-2435225" y="900113"/>
            <a:ext cx="4214813" cy="4938712"/>
          </a:xfrm>
          <a:prstGeom prst="line">
            <a:avLst/>
          </a:prstGeom>
          <a:ln w="2540">
            <a:solidFill>
              <a:srgbClr val="D76739">
                <a:alpha val="21000"/>
              </a:srgbClr>
            </a:solidFill>
            <a:prstDash val="solid"/>
          </a:ln>
        </p:spPr>
      </p:cxnSp>
      <p:grpSp>
        <p:nvGrpSpPr>
          <p:cNvPr id="8" name="Group 8"/>
          <p:cNvGrpSpPr/>
          <p:nvPr/>
        </p:nvGrpSpPr>
        <p:grpSpPr>
          <a:xfrm>
            <a:off x="1309688" y="1920907"/>
            <a:ext cx="4414838" cy="183876"/>
            <a:chOff x="1309688" y="1920907"/>
            <a:chExt cx="4414838" cy="183876"/>
          </a:xfrm>
        </p:grpSpPr>
        <p:sp>
          <p:nvSpPr>
            <p:cNvPr id="9" name="AutoShape 9"/>
            <p:cNvSpPr/>
            <p:nvPr/>
          </p:nvSpPr>
          <p:spPr>
            <a:xfrm>
              <a:off x="1309688" y="1920907"/>
              <a:ext cx="4414838" cy="18387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TextBox 10"/>
          <p:cNvSpPr txBox="1"/>
          <p:nvPr/>
        </p:nvSpPr>
        <p:spPr>
          <a:xfrm>
            <a:off x="1309688" y="2380374"/>
            <a:ext cx="4414838" cy="314279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在教育方面，我拥有丰富的知识储备和良好的学术素养。我本科毕业于一所知名大学，主修管理学，并辅修了市场营销和心理学等相关课程。在校期间，我不仅取得了优异的成绩，还积累了丰富的实践经验。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497888" y="1680029"/>
            <a:ext cx="1162050" cy="116205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497888" y="4422775"/>
            <a:ext cx="1162050" cy="116205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9850438" y="3051175"/>
            <a:ext cx="1162050" cy="1162050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教育经历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先后在多家知名企业担任后勤管理工作。通过多年的努力和实践，我积累了丰富的后勤管理工作经验，熟悉学校后勤工作的各个环节和流程。同时，我也注重团队协作，善于沟通协调，能够有效地推动团队工作的高效运转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822" r="15822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693" r="1569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对后勤中心主任职位的理解与认识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5" r="3396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保障学校日常运营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作为后勤中心主任，首要职责是确保学校日常运营的顺利进行，包括设施维护、物资采购、环境卫生等。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促进学校发展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后勤工作是学校发展的重要支撑，通过提供优质的后勤服务，能够营造良好的教学和生活环境，提升学校的整体形象。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维护师生权益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作为后勤服务的提供者，后勤中心主任需要关注师生的需求，保障他们的权益，提高他们的满意度。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职位的职责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制定和执行后勤工作计划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根据学校的战略规划和实际需求，制定并执行后勤工作计划，确保各项任务按时完成。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管理后勤团队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负责后勤团队的组建、培训和考核，提高团队整体素质和工作效率。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协调内外关系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与学校其他部门、供应商、维修承包商等进行有效沟通与协调，确保后勤工作的顺利进行。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组织协调能力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能够高效地组织和管理团队，协调各方面的资源，应对各种突发状况。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具备出色的沟通能力，能够与不同部门和人员进行有效沟通，解决问题。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在后勤工作中不断寻求改进和创新，提高工作效率和服务质量。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责任心和奉献精神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作为后勤中心主任，需要有高度的责任心和奉献精神，为学校的发展和师生的福祉着想。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职位所需的能力和素质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竞聘该职位的优势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44" r="332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在过去的五年中，我一直担任学校后勤部门的副主任，积累了丰富的后勤管理经验。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多年后勤管理经验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我了解学校后勤工作的各个环节，能够迅速应对各种突发状况，确保工作顺利进行。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熟悉工作流程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具备相关工作经验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我擅长协调团队成员之间的关系，激发团队凝聚力，共同完成工作任务。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目标导向的管理风格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我坚持以目标为导向，制定明确的工作计划和目标，并能够有效地监督执行。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具备优秀的管理能力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https://d.book118.com/968114121124006035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2024-09-14T18:51:47.642</cp:lastPrinted>
  <dcterms:created xsi:type="dcterms:W3CDTF">2024-09-14T10:51:47Z</dcterms:created>
  <dcterms:modified xsi:type="dcterms:W3CDTF">2024-09-14T10:51:49Z</dcterms:modified>
</cp:coreProperties>
</file>