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7C3DE-0BAD-4FE2-8A6B-14A5DD670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4FB4-15B2-497D-A1EF-37926E43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75A5C-3958-4409-B4B0-617059DC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00E75-0988-4233-B7AD-442B5A7D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15532-E422-4C83-B632-4194BF4ED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A9D05A-60DC-476A-8D1B-11F59CB0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C9C19-1A99-4C1D-BE23-99057C6D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64791-6A8B-4F96-8815-ECC9E05D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A0131-0CA3-4868-81C8-6A905E7A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E1DAA-2019-47B0-BC7D-73EE92D61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F8934-AE89-4945-B23C-F5333051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1503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部队预防犯罪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部队预防犯罪的重要性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部队常见犯罪类型及案例分析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部队预防犯罪的措施和建议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部队预防犯罪的成功案例分享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部队预防犯罪的重要性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预防犯罪有助于维护部队的纪律和形象，确保部队成员的行为符合道德和法律标准，展现出良好的精神风貌。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保持部队的纯洁性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通过预防犯罪，部队可以树立起良好的形象，增强公众对部队的信任和支持。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增强公众信任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维护部队形象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预防犯罪可以降低官兵遭受不法侵害的风险，保障他们的生命财产安全。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预防犯罪有助于减少官兵面临的心理压力和困扰，促进他们的心理健康。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保障官兵权益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通过预防犯罪，部队可以营造出积极向上的氛围，激发官兵的战斗意志和士气。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预防犯罪有助于加强部队内部的团结和协作，提高整体战斗力。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提升战斗力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提高官兵士气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部队常见犯罪类型及案例分析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8" r="15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贪污受贿是部队中常见的犯罪行为，它涉及到非法占有公共财物或接受他人财物，对部队的声誉和战斗力造成严重损害。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贪污受贿的具体表现形式包括挪用公款、收受贿赂、侵占军产等。例如，某部队军需官利用职务之便，私自将部队的军需物资出售，从中获利数万元，严重损害了部队的利益。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贪污受贿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侵害官兵权益是指侵犯官兵的合法权益，包括人身权利、民主权利和财产权利等，这种犯罪行为严重影响了官兵的士气和战斗力。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侵害官兵权益的具体表现形式包括体罚、虐待、侮辱、诽谤等。例如，某部队领导对一名士兵进行体罚，导致该士兵身体受到严重伤害，这种行为严重侵犯了官兵的人身权利。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侵害官兵权益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违反军事保密规定是指泄露军事机密或者违反保密规定的行为，这种犯罪行为可能导致严重的后果，甚至威胁国家安全。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违反军事保密规定的具体表现形式包括私自拍摄、录音、泄露军事机密等。例如，某部队一名士兵私自拍摄军事设施，并将照片上传到互联网上，这种行为严重违反了军事保密规定。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违反军事保密规定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破坏营区设施是指故意损坏营区内的设施或破坏营区环境的行为，这种犯罪行为对部队的正常运转和战斗力造成严重影响。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破坏营区设施的具体表现形式包括故意损坏营房、设施、器材等。例如，某部队一名士兵因为个人恩怨，故意损坏营区内的消防器材，这种行为不仅对营区的安全构成了威胁，也严重违反了部队纪律。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破坏营区设施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https://d.book118.com/968115035073006026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2024-09-03T22:02:14.336</cp:lastPrinted>
  <dcterms:created xsi:type="dcterms:W3CDTF">2024-09-03T14:02:14Z</dcterms:created>
  <dcterms:modified xsi:type="dcterms:W3CDTF">2024-09-03T14:02:16Z</dcterms:modified>
</cp:coreProperties>
</file>