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AE4E8-AB11-410E-968D-809AF6759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A334A-B8BD-4B64-BECF-46A53C783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C4FC7-C80F-4109-9CE9-074878A31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CE93F-916E-4698-9759-08FEFA357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D51495-B027-4CA8-8D49-AACA3E623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27C352-4CB3-4941-AF43-EB9046F6E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4EA843-2812-448D-8499-CF561583E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3C066-40E1-4B6B-A177-8EEE5E0DE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FF037-D6F4-4D31-9093-8D2EC0CB4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6D7B2-85BE-4023-9EAB-402CDEE55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AAE43-0C3D-45EB-B4D6-C7CA080E9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16073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食品安全卫生培训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食品安全卫生概述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食品加工过程中的安全卫生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食品储存与运输的安全卫生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食品安全检测与评估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食品安全事故应急处理与报告制度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食品安全卫生培训计划与实施方案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食品安全卫生概述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33" r="16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食品安全卫生是指食品在生产、加工、运输、储存、销售等环节中，确保其安全性、营养性和卫生性，避免食品受到污染和有害物质的侵害，保障消费者的身体健康。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食品安全卫生是保障人民健康、维护社会稳定、促进经济发展的重要基础。确保食品安全卫生对于提高人民生活质量、增强消费者信心、促进食品产业健康发展具有重要意义。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各国政府均制定了一系列食品安全卫生法规，对食品生产、加工、运输、储存、销售等环节进行规范，确保食品的安全性和卫生性。这些法规通常包括食品添加剂使用规定、农药残留标准、微生物限量标准等。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国际上也有许多食品安全卫生方面的法规和标准，如国际食品法典委员会（CODEX）制定的食品标准等。这些国际法规和标准为各国制定本国法规提供了参考和依据。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食品安全卫生法规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各国政府根据本国实际情况和国际标准，制定了一系列食品安全卫生国家标准。这些标准规定了食品中各种有害物质的限量、食品添加剂的使用范围和限量等，以确保食品的安全性和卫生性。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国家标准外，企业也制定了自己的食品安全卫生标准。这些标准通常更加严格，旨在确保企业生产的食品符合更高水平的安全性和卫生性要求。同时，企业也需遵守国家法规和国际标准，确保其产品符合相关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食品安全卫生标准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食品加工过程中的安全卫生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选择来自正规渠道、有质量保证的原料，确保原料新鲜、无污染。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采购合格的原料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储存环境要求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保持原料储存环境的清洁、干燥、通风，避免阳光直射和高温。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根据原料的特性进行分类储存，避免交叉污染。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原料采购与储存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定期对加工设备、工具进行清洗，去除残留物和细菌。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定期清洗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使用合适的消毒剂对加工设备、工具进行消毒，确保无菌操作。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消毒要求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建立清洁与消毒记录，确保可追溯性。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清洁与消毒记录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加工设备与工具的清洁与消毒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人员卫生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加工环境卫生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加工流程规范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食品加工过程中的卫生要求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487" r="84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2353" r="2235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661" r="1166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食品加工人员需持有健康证，并定期进行体检，确保个人卫生。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加工人员需穿戴整洁的工作衣、帽、口罩等防护用品，避免头发、皮肤等污染食品。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保持加工环境的清洁、干燥，避免灰尘、昆虫等污染食品。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按照规定的加工流程进行操作，避免交叉污染和食品变质。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食品储存与运输的安全卫生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24" r="972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食品储存条件与要求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根据食品的种类和特性，保持适当的温度以防止食品变质。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保持适当的湿度以防止食品受潮或干燥。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避免食品暴露在强光下，以免引起食品变质。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保持储存环境的通风，避免食品受到有害气体的污染。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温度控制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湿度控制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光照控制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877" r="1487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确保运输工具清洁、干燥、无异味，防止食品受到污染。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运输工具卫生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采取有效的防震措施，防止食品在运输过程中受到震动和碰撞。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防震措施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在运输过程中保持适当的温度，防止食品因温度变化而变质。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温度控制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对食品的运输过程进行详细记录，包括运输时间、温度、湿度等信息，以便追溯和查验。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标识与记录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食品运输过程中的卫生要求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https://d.book118.com/968116073044006031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2024-09-08T05:12:09.241</cp:lastPrinted>
  <dcterms:created xsi:type="dcterms:W3CDTF">2024-09-07T21:12:09Z</dcterms:created>
  <dcterms:modified xsi:type="dcterms:W3CDTF">2024-09-07T21:12:11Z</dcterms:modified>
</cp:coreProperties>
</file>